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7" r:id="rId3"/>
    <p:sldId id="356" r:id="rId4"/>
    <p:sldId id="384" r:id="rId5"/>
    <p:sldId id="385" r:id="rId6"/>
    <p:sldId id="386" r:id="rId7"/>
    <p:sldId id="362" r:id="rId8"/>
    <p:sldId id="387" r:id="rId9"/>
    <p:sldId id="388" r:id="rId10"/>
    <p:sldId id="389" r:id="rId11"/>
    <p:sldId id="390" r:id="rId12"/>
    <p:sldId id="355" r:id="rId13"/>
    <p:sldId id="357" r:id="rId14"/>
    <p:sldId id="391" r:id="rId15"/>
    <p:sldId id="392" r:id="rId16"/>
    <p:sldId id="396" r:id="rId17"/>
    <p:sldId id="394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C763E"/>
    <a:srgbClr val="860000"/>
    <a:srgbClr val="B00000"/>
    <a:srgbClr val="926F00"/>
    <a:srgbClr val="FFFF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EA7FB-1A3D-471B-8242-986618E51FFF}" v="2643" dt="2025-11-21T04:26:39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>
      <p:cViewPr varScale="1">
        <p:scale>
          <a:sx n="139" d="100"/>
          <a:sy n="139" d="100"/>
        </p:scale>
        <p:origin x="126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Hepworth" userId="eb875b2d-adc6-4017-af0a-f403db9f088c" providerId="ADAL" clId="{5E352F4E-A4FE-4D10-AFD7-73B33118DDA4}"/>
    <pc:docChg chg="undo custSel addSld delSld modSld modMainMaster">
      <pc:chgData name="Graham Hepworth" userId="eb875b2d-adc6-4017-af0a-f403db9f088c" providerId="ADAL" clId="{5E352F4E-A4FE-4D10-AFD7-73B33118DDA4}" dt="2025-11-21T04:26:39.179" v="3944"/>
      <pc:docMkLst>
        <pc:docMk/>
      </pc:docMkLst>
      <pc:sldChg chg="modSp modAnim">
        <pc:chgData name="Graham Hepworth" userId="eb875b2d-adc6-4017-af0a-f403db9f088c" providerId="ADAL" clId="{5E352F4E-A4FE-4D10-AFD7-73B33118DDA4}" dt="2025-10-24T05:19:06.392" v="282" actId="1035"/>
        <pc:sldMkLst>
          <pc:docMk/>
          <pc:sldMk cId="1769602743" sldId="264"/>
        </pc:sldMkLst>
        <pc:spChg chg="mod">
          <ac:chgData name="Graham Hepworth" userId="eb875b2d-adc6-4017-af0a-f403db9f088c" providerId="ADAL" clId="{5E352F4E-A4FE-4D10-AFD7-73B33118DDA4}" dt="2025-10-24T05:18:54.874" v="281" actId="1036"/>
          <ac:spMkLst>
            <pc:docMk/>
            <pc:sldMk cId="1769602743" sldId="264"/>
            <ac:spMk id="3074" creationId="{00000000-0000-0000-0000-000000000000}"/>
          </ac:spMkLst>
        </pc:spChg>
        <pc:spChg chg="mod">
          <ac:chgData name="Graham Hepworth" userId="eb875b2d-adc6-4017-af0a-f403db9f088c" providerId="ADAL" clId="{5E352F4E-A4FE-4D10-AFD7-73B33118DDA4}" dt="2025-10-24T05:19:06.392" v="282" actId="1035"/>
          <ac:spMkLst>
            <pc:docMk/>
            <pc:sldMk cId="1769602743" sldId="264"/>
            <ac:spMk id="3075" creationId="{00000000-0000-0000-0000-000000000000}"/>
          </ac:spMkLst>
        </pc:spChg>
      </pc:sldChg>
      <pc:sldChg chg="addSp delSp modSp mod">
        <pc:chgData name="Graham Hepworth" userId="eb875b2d-adc6-4017-af0a-f403db9f088c" providerId="ADAL" clId="{5E352F4E-A4FE-4D10-AFD7-73B33118DDA4}" dt="2025-11-17T23:26:13.906" v="3342" actId="1038"/>
        <pc:sldMkLst>
          <pc:docMk/>
          <pc:sldMk cId="0" sldId="267"/>
        </pc:sldMkLst>
        <pc:spChg chg="mod">
          <ac:chgData name="Graham Hepworth" userId="eb875b2d-adc6-4017-af0a-f403db9f088c" providerId="ADAL" clId="{5E352F4E-A4FE-4D10-AFD7-73B33118DDA4}" dt="2025-11-17T23:26:13.906" v="3342" actId="1038"/>
          <ac:spMkLst>
            <pc:docMk/>
            <pc:sldMk cId="0" sldId="267"/>
            <ac:spMk id="3" creationId="{FD4FFC18-1916-95EB-FD4F-421FAAD5A779}"/>
          </ac:spMkLst>
        </pc:spChg>
        <pc:spChg chg="mod">
          <ac:chgData name="Graham Hepworth" userId="eb875b2d-adc6-4017-af0a-f403db9f088c" providerId="ADAL" clId="{5E352F4E-A4FE-4D10-AFD7-73B33118DDA4}" dt="2025-10-24T05:32:57.833" v="293" actId="14100"/>
          <ac:spMkLst>
            <pc:docMk/>
            <pc:sldMk cId="0" sldId="267"/>
            <ac:spMk id="134" creationId="{00000000-0000-0000-0000-000000000000}"/>
          </ac:spMkLst>
        </pc:spChg>
        <pc:picChg chg="add mod">
          <ac:chgData name="Graham Hepworth" userId="eb875b2d-adc6-4017-af0a-f403db9f088c" providerId="ADAL" clId="{5E352F4E-A4FE-4D10-AFD7-73B33118DDA4}" dt="2025-10-24T05:37:16.722" v="369" actId="1038"/>
          <ac:picMkLst>
            <pc:docMk/>
            <pc:sldMk cId="0" sldId="267"/>
            <ac:picMk id="9" creationId="{FE5BC2A2-431C-7101-D61E-1D5A1251C798}"/>
          </ac:picMkLst>
        </pc:picChg>
        <pc:picChg chg="add mod">
          <ac:chgData name="Graham Hepworth" userId="eb875b2d-adc6-4017-af0a-f403db9f088c" providerId="ADAL" clId="{5E352F4E-A4FE-4D10-AFD7-73B33118DDA4}" dt="2025-10-27T04:42:58.557" v="1507" actId="1035"/>
          <ac:picMkLst>
            <pc:docMk/>
            <pc:sldMk cId="0" sldId="267"/>
            <ac:picMk id="10" creationId="{CB0AE468-7B6B-69F6-B396-679CBD76AA86}"/>
          </ac:picMkLst>
        </pc:picChg>
      </pc:sldChg>
      <pc:sldChg chg="addSp delSp modSp mod">
        <pc:chgData name="Graham Hepworth" userId="eb875b2d-adc6-4017-af0a-f403db9f088c" providerId="ADAL" clId="{5E352F4E-A4FE-4D10-AFD7-73B33118DDA4}" dt="2025-11-21T03:44:35.083" v="3871" actId="1038"/>
        <pc:sldMkLst>
          <pc:docMk/>
          <pc:sldMk cId="4080400493" sldId="355"/>
        </pc:sldMkLst>
        <pc:spChg chg="mod">
          <ac:chgData name="Graham Hepworth" userId="eb875b2d-adc6-4017-af0a-f403db9f088c" providerId="ADAL" clId="{5E352F4E-A4FE-4D10-AFD7-73B33118DDA4}" dt="2025-11-21T03:44:35.083" v="3871" actId="1038"/>
          <ac:spMkLst>
            <pc:docMk/>
            <pc:sldMk cId="4080400493" sldId="355"/>
            <ac:spMk id="7" creationId="{387995C9-9CCF-44C9-95BA-78D2512D3D4E}"/>
          </ac:spMkLst>
        </pc:spChg>
        <pc:picChg chg="add del mod">
          <ac:chgData name="Graham Hepworth" userId="eb875b2d-adc6-4017-af0a-f403db9f088c" providerId="ADAL" clId="{5E352F4E-A4FE-4D10-AFD7-73B33118DDA4}" dt="2025-11-21T03:42:03.831" v="3855" actId="478"/>
          <ac:picMkLst>
            <pc:docMk/>
            <pc:sldMk cId="4080400493" sldId="355"/>
            <ac:picMk id="3" creationId="{02789A3E-716F-3F8A-10E9-DA81061FF75A}"/>
          </ac:picMkLst>
        </pc:picChg>
        <pc:picChg chg="add mod">
          <ac:chgData name="Graham Hepworth" userId="eb875b2d-adc6-4017-af0a-f403db9f088c" providerId="ADAL" clId="{5E352F4E-A4FE-4D10-AFD7-73B33118DDA4}" dt="2025-11-21T03:43:39.478" v="3869" actId="1038"/>
          <ac:picMkLst>
            <pc:docMk/>
            <pc:sldMk cId="4080400493" sldId="355"/>
            <ac:picMk id="4" creationId="{1EBF5703-25B3-9A9A-011E-CFF92F2678C6}"/>
          </ac:picMkLst>
        </pc:picChg>
        <pc:picChg chg="add del mod">
          <ac:chgData name="Graham Hepworth" userId="eb875b2d-adc6-4017-af0a-f403db9f088c" providerId="ADAL" clId="{5E352F4E-A4FE-4D10-AFD7-73B33118DDA4}" dt="2025-11-21T03:43:05.339" v="3864" actId="478"/>
          <ac:picMkLst>
            <pc:docMk/>
            <pc:sldMk cId="4080400493" sldId="355"/>
            <ac:picMk id="5" creationId="{21896A84-CE80-59F1-303D-C63537FB91FA}"/>
          </ac:picMkLst>
        </pc:picChg>
        <pc:picChg chg="add mod">
          <ac:chgData name="Graham Hepworth" userId="eb875b2d-adc6-4017-af0a-f403db9f088c" providerId="ADAL" clId="{5E352F4E-A4FE-4D10-AFD7-73B33118DDA4}" dt="2025-10-30T01:00:22.475" v="2342"/>
          <ac:picMkLst>
            <pc:docMk/>
            <pc:sldMk cId="4080400493" sldId="355"/>
            <ac:picMk id="6" creationId="{8565F9F7-C39B-DE23-999A-25B131E32BC1}"/>
          </ac:picMkLst>
        </pc:picChg>
        <pc:picChg chg="add mod">
          <ac:chgData name="Graham Hepworth" userId="eb875b2d-adc6-4017-af0a-f403db9f088c" providerId="ADAL" clId="{5E352F4E-A4FE-4D10-AFD7-73B33118DDA4}" dt="2025-10-30T01:00:36.623" v="2344"/>
          <ac:picMkLst>
            <pc:docMk/>
            <pc:sldMk cId="4080400493" sldId="355"/>
            <ac:picMk id="8" creationId="{AA2D65C8-2948-A945-2C4F-3C3A89E66CAA}"/>
          </ac:picMkLst>
        </pc:picChg>
        <pc:picChg chg="add mod">
          <ac:chgData name="Graham Hepworth" userId="eb875b2d-adc6-4017-af0a-f403db9f088c" providerId="ADAL" clId="{5E352F4E-A4FE-4D10-AFD7-73B33118DDA4}" dt="2025-11-21T03:43:37.759" v="3868" actId="1037"/>
          <ac:picMkLst>
            <pc:docMk/>
            <pc:sldMk cId="4080400493" sldId="355"/>
            <ac:picMk id="10" creationId="{7C713550-C2FE-34E5-3A6F-6C7A00792A1B}"/>
          </ac:picMkLst>
        </pc:picChg>
      </pc:sldChg>
      <pc:sldChg chg="addSp delSp modSp mod modAnim">
        <pc:chgData name="Graham Hepworth" userId="eb875b2d-adc6-4017-af0a-f403db9f088c" providerId="ADAL" clId="{5E352F4E-A4FE-4D10-AFD7-73B33118DDA4}" dt="2025-11-17T23:27:49.014" v="3345" actId="6549"/>
        <pc:sldMkLst>
          <pc:docMk/>
          <pc:sldMk cId="1346367441" sldId="356"/>
        </pc:sldMkLst>
        <pc:spChg chg="mod">
          <ac:chgData name="Graham Hepworth" userId="eb875b2d-adc6-4017-af0a-f403db9f088c" providerId="ADAL" clId="{5E352F4E-A4FE-4D10-AFD7-73B33118DDA4}" dt="2025-11-05T22:48:56.207" v="3196" actId="14100"/>
          <ac:spMkLst>
            <pc:docMk/>
            <pc:sldMk cId="1346367441" sldId="356"/>
            <ac:spMk id="4" creationId="{00000000-0000-0000-0000-000000000000}"/>
          </ac:spMkLst>
        </pc:spChg>
        <pc:spChg chg="mod">
          <ac:chgData name="Graham Hepworth" userId="eb875b2d-adc6-4017-af0a-f403db9f088c" providerId="ADAL" clId="{5E352F4E-A4FE-4D10-AFD7-73B33118DDA4}" dt="2025-11-17T23:27:49.014" v="3345" actId="6549"/>
          <ac:spMkLst>
            <pc:docMk/>
            <pc:sldMk cId="1346367441" sldId="356"/>
            <ac:spMk id="6153" creationId="{00000000-0000-0000-0000-000000000000}"/>
          </ac:spMkLst>
        </pc:spChg>
        <pc:picChg chg="add mod">
          <ac:chgData name="Graham Hepworth" userId="eb875b2d-adc6-4017-af0a-f403db9f088c" providerId="ADAL" clId="{5E352F4E-A4FE-4D10-AFD7-73B33118DDA4}" dt="2025-10-26T21:48:50.938" v="407"/>
          <ac:picMkLst>
            <pc:docMk/>
            <pc:sldMk cId="1346367441" sldId="356"/>
            <ac:picMk id="2" creationId="{C68AE048-D466-2C67-2260-FD01BDE03C5D}"/>
          </ac:picMkLst>
        </pc:picChg>
        <pc:picChg chg="add mod">
          <ac:chgData name="Graham Hepworth" userId="eb875b2d-adc6-4017-af0a-f403db9f088c" providerId="ADAL" clId="{5E352F4E-A4FE-4D10-AFD7-73B33118DDA4}" dt="2025-10-27T04:44:02.497" v="1509" actId="1037"/>
          <ac:picMkLst>
            <pc:docMk/>
            <pc:sldMk cId="1346367441" sldId="356"/>
            <ac:picMk id="3" creationId="{6B9DBF5C-E4FB-E9E4-D030-128C85433F8F}"/>
          </ac:picMkLst>
        </pc:picChg>
        <pc:picChg chg="mod">
          <ac:chgData name="Graham Hepworth" userId="eb875b2d-adc6-4017-af0a-f403db9f088c" providerId="ADAL" clId="{5E352F4E-A4FE-4D10-AFD7-73B33118DDA4}" dt="2025-10-26T21:48:10.014" v="400" actId="1076"/>
          <ac:picMkLst>
            <pc:docMk/>
            <pc:sldMk cId="1346367441" sldId="356"/>
            <ac:picMk id="9" creationId="{00000000-0000-0000-0000-000000000000}"/>
          </ac:picMkLst>
        </pc:picChg>
      </pc:sldChg>
      <pc:sldChg chg="addSp delSp modSp mod delAnim modAnim">
        <pc:chgData name="Graham Hepworth" userId="eb875b2d-adc6-4017-af0a-f403db9f088c" providerId="ADAL" clId="{5E352F4E-A4FE-4D10-AFD7-73B33118DDA4}" dt="2025-11-21T03:45:45.815" v="3876" actId="931"/>
        <pc:sldMkLst>
          <pc:docMk/>
          <pc:sldMk cId="1903485306" sldId="357"/>
        </pc:sldMkLst>
        <pc:spChg chg="mod">
          <ac:chgData name="Graham Hepworth" userId="eb875b2d-adc6-4017-af0a-f403db9f088c" providerId="ADAL" clId="{5E352F4E-A4FE-4D10-AFD7-73B33118DDA4}" dt="2025-11-18T04:02:16.873" v="3447" actId="1036"/>
          <ac:spMkLst>
            <pc:docMk/>
            <pc:sldMk cId="1903485306" sldId="357"/>
            <ac:spMk id="4" creationId="{00000000-0000-0000-0000-000000000000}"/>
          </ac:spMkLst>
        </pc:spChg>
        <pc:spChg chg="mod">
          <ac:chgData name="Graham Hepworth" userId="eb875b2d-adc6-4017-af0a-f403db9f088c" providerId="ADAL" clId="{5E352F4E-A4FE-4D10-AFD7-73B33118DDA4}" dt="2025-11-17T23:32:12.985" v="3442" actId="20577"/>
          <ac:spMkLst>
            <pc:docMk/>
            <pc:sldMk cId="1903485306" sldId="357"/>
            <ac:spMk id="6153" creationId="{00000000-0000-0000-0000-000000000000}"/>
          </ac:spMkLst>
        </pc:spChg>
        <pc:picChg chg="add mod">
          <ac:chgData name="Graham Hepworth" userId="eb875b2d-adc6-4017-af0a-f403db9f088c" providerId="ADAL" clId="{5E352F4E-A4FE-4D10-AFD7-73B33118DDA4}" dt="2025-11-21T03:45:45.815" v="3876" actId="931"/>
          <ac:picMkLst>
            <pc:docMk/>
            <pc:sldMk cId="1903485306" sldId="357"/>
            <ac:picMk id="3" creationId="{0CD59E36-CB6C-B202-D75F-36DD3621E52A}"/>
          </ac:picMkLst>
        </pc:picChg>
        <pc:picChg chg="add mod">
          <ac:chgData name="Graham Hepworth" userId="eb875b2d-adc6-4017-af0a-f403db9f088c" providerId="ADAL" clId="{5E352F4E-A4FE-4D10-AFD7-73B33118DDA4}" dt="2025-10-30T01:37:32.120" v="2417"/>
          <ac:picMkLst>
            <pc:docMk/>
            <pc:sldMk cId="1903485306" sldId="357"/>
            <ac:picMk id="5" creationId="{FBD3A334-3619-CEB8-652F-3DF30D332D06}"/>
          </ac:picMkLst>
        </pc:picChg>
      </pc:sldChg>
      <pc:sldChg chg="addSp delSp modSp mod">
        <pc:chgData name="Graham Hepworth" userId="eb875b2d-adc6-4017-af0a-f403db9f088c" providerId="ADAL" clId="{5E352F4E-A4FE-4D10-AFD7-73B33118DDA4}" dt="2025-10-27T05:38:40.876" v="1676"/>
        <pc:sldMkLst>
          <pc:docMk/>
          <pc:sldMk cId="3574331886" sldId="362"/>
        </pc:sldMkLst>
        <pc:spChg chg="mod">
          <ac:chgData name="Graham Hepworth" userId="eb875b2d-adc6-4017-af0a-f403db9f088c" providerId="ADAL" clId="{5E352F4E-A4FE-4D10-AFD7-73B33118DDA4}" dt="2025-10-27T05:00:38.149" v="1668" actId="1038"/>
          <ac:spMkLst>
            <pc:docMk/>
            <pc:sldMk cId="3574331886" sldId="362"/>
            <ac:spMk id="4" creationId="{00000000-0000-0000-0000-000000000000}"/>
          </ac:spMkLst>
        </pc:spChg>
        <pc:picChg chg="add mod">
          <ac:chgData name="Graham Hepworth" userId="eb875b2d-adc6-4017-af0a-f403db9f088c" providerId="ADAL" clId="{5E352F4E-A4FE-4D10-AFD7-73B33118DDA4}" dt="2025-10-27T05:01:03.871" v="1670" actId="1035"/>
          <ac:picMkLst>
            <pc:docMk/>
            <pc:sldMk cId="3574331886" sldId="362"/>
            <ac:picMk id="3" creationId="{7C1FFD2B-F38E-91B8-35D6-BBB64AC74FA5}"/>
          </ac:picMkLst>
        </pc:picChg>
        <pc:picChg chg="add mod">
          <ac:chgData name="Graham Hepworth" userId="eb875b2d-adc6-4017-af0a-f403db9f088c" providerId="ADAL" clId="{5E352F4E-A4FE-4D10-AFD7-73B33118DDA4}" dt="2025-10-27T05:01:02.298" v="1669" actId="1035"/>
          <ac:picMkLst>
            <pc:docMk/>
            <pc:sldMk cId="3574331886" sldId="362"/>
            <ac:picMk id="6" creationId="{D67FBCED-BDA1-F1BF-162E-1610C87EFEA0}"/>
          </ac:picMkLst>
        </pc:picChg>
        <pc:picChg chg="add mod">
          <ac:chgData name="Graham Hepworth" userId="eb875b2d-adc6-4017-af0a-f403db9f088c" providerId="ADAL" clId="{5E352F4E-A4FE-4D10-AFD7-73B33118DDA4}" dt="2025-10-27T05:38:36.362" v="1675"/>
          <ac:picMkLst>
            <pc:docMk/>
            <pc:sldMk cId="3574331886" sldId="362"/>
            <ac:picMk id="14" creationId="{3099E42E-39C1-64A6-EB2B-7C6BA3B4AF9F}"/>
          </ac:picMkLst>
        </pc:picChg>
        <pc:picChg chg="add mod">
          <ac:chgData name="Graham Hepworth" userId="eb875b2d-adc6-4017-af0a-f403db9f088c" providerId="ADAL" clId="{5E352F4E-A4FE-4D10-AFD7-73B33118DDA4}" dt="2025-10-27T05:38:40.876" v="1676"/>
          <ac:picMkLst>
            <pc:docMk/>
            <pc:sldMk cId="3574331886" sldId="362"/>
            <ac:picMk id="15" creationId="{804FB0A7-0486-3A14-66AD-7DA6B1007026}"/>
          </ac:picMkLst>
        </pc:picChg>
      </pc:sldChg>
      <pc:sldChg chg="addSp delSp modSp add mod">
        <pc:chgData name="Graham Hepworth" userId="eb875b2d-adc6-4017-af0a-f403db9f088c" providerId="ADAL" clId="{5E352F4E-A4FE-4D10-AFD7-73B33118DDA4}" dt="2025-11-17T23:28:09.531" v="3360" actId="6549"/>
        <pc:sldMkLst>
          <pc:docMk/>
          <pc:sldMk cId="908106666" sldId="384"/>
        </pc:sldMkLst>
        <pc:spChg chg="mod">
          <ac:chgData name="Graham Hepworth" userId="eb875b2d-adc6-4017-af0a-f403db9f088c" providerId="ADAL" clId="{5E352F4E-A4FE-4D10-AFD7-73B33118DDA4}" dt="2025-11-17T23:28:09.531" v="3360" actId="6549"/>
          <ac:spMkLst>
            <pc:docMk/>
            <pc:sldMk cId="908106666" sldId="384"/>
            <ac:spMk id="3" creationId="{796C124A-7EFC-2B45-103C-BF8A3B093F2D}"/>
          </ac:spMkLst>
        </pc:spChg>
        <pc:spChg chg="mod">
          <ac:chgData name="Graham Hepworth" userId="eb875b2d-adc6-4017-af0a-f403db9f088c" providerId="ADAL" clId="{5E352F4E-A4FE-4D10-AFD7-73B33118DDA4}" dt="2025-10-26T22:06:27.859" v="855" actId="6549"/>
          <ac:spMkLst>
            <pc:docMk/>
            <pc:sldMk cId="908106666" sldId="384"/>
            <ac:spMk id="134" creationId="{EA378113-2CA8-D0FD-B1FA-95240CF8F0E9}"/>
          </ac:spMkLst>
        </pc:spChg>
        <pc:picChg chg="add mod">
          <ac:chgData name="Graham Hepworth" userId="eb875b2d-adc6-4017-af0a-f403db9f088c" providerId="ADAL" clId="{5E352F4E-A4FE-4D10-AFD7-73B33118DDA4}" dt="2025-11-06T21:11:32.797" v="3297" actId="1035"/>
          <ac:picMkLst>
            <pc:docMk/>
            <pc:sldMk cId="908106666" sldId="384"/>
            <ac:picMk id="4" creationId="{51097342-845B-5DB5-7C4C-BDC63AEED939}"/>
          </ac:picMkLst>
        </pc:picChg>
      </pc:sldChg>
      <pc:sldChg chg="addSp delSp modSp add mod modAnim">
        <pc:chgData name="Graham Hepworth" userId="eb875b2d-adc6-4017-af0a-f403db9f088c" providerId="ADAL" clId="{5E352F4E-A4FE-4D10-AFD7-73B33118DDA4}" dt="2025-11-17T23:29:02.908" v="3385" actId="6549"/>
        <pc:sldMkLst>
          <pc:docMk/>
          <pc:sldMk cId="2016018597" sldId="385"/>
        </pc:sldMkLst>
        <pc:spChg chg="mod">
          <ac:chgData name="Graham Hepworth" userId="eb875b2d-adc6-4017-af0a-f403db9f088c" providerId="ADAL" clId="{5E352F4E-A4FE-4D10-AFD7-73B33118DDA4}" dt="2025-11-05T22:49:18.104" v="3200" actId="1037"/>
          <ac:spMkLst>
            <pc:docMk/>
            <pc:sldMk cId="2016018597" sldId="385"/>
            <ac:spMk id="4" creationId="{A3F8060F-DB68-156A-0A55-B3CDC25D8440}"/>
          </ac:spMkLst>
        </pc:spChg>
        <pc:spChg chg="mod">
          <ac:chgData name="Graham Hepworth" userId="eb875b2d-adc6-4017-af0a-f403db9f088c" providerId="ADAL" clId="{5E352F4E-A4FE-4D10-AFD7-73B33118DDA4}" dt="2025-11-17T23:29:02.908" v="3385" actId="6549"/>
          <ac:spMkLst>
            <pc:docMk/>
            <pc:sldMk cId="2016018597" sldId="385"/>
            <ac:spMk id="6153" creationId="{0E20D90C-A107-4F7E-0410-CBFC4B4DDD18}"/>
          </ac:spMkLst>
        </pc:spChg>
        <pc:picChg chg="mod">
          <ac:chgData name="Graham Hepworth" userId="eb875b2d-adc6-4017-af0a-f403db9f088c" providerId="ADAL" clId="{5E352F4E-A4FE-4D10-AFD7-73B33118DDA4}" dt="2025-10-27T04:44:27.082" v="1512" actId="1035"/>
          <ac:picMkLst>
            <pc:docMk/>
            <pc:sldMk cId="2016018597" sldId="385"/>
            <ac:picMk id="3" creationId="{1A1C6874-510F-6BAC-219C-3812712357E0}"/>
          </ac:picMkLst>
        </pc:picChg>
        <pc:picChg chg="add mod">
          <ac:chgData name="Graham Hepworth" userId="eb875b2d-adc6-4017-af0a-f403db9f088c" providerId="ADAL" clId="{5E352F4E-A4FE-4D10-AFD7-73B33118DDA4}" dt="2025-10-27T04:26:31.201" v="1378" actId="1076"/>
          <ac:picMkLst>
            <pc:docMk/>
            <pc:sldMk cId="2016018597" sldId="385"/>
            <ac:picMk id="7" creationId="{50DCA0E0-E6F0-C302-933E-93F4A381D125}"/>
          </ac:picMkLst>
        </pc:picChg>
      </pc:sldChg>
      <pc:sldChg chg="addSp delSp modSp add mod modAnim">
        <pc:chgData name="Graham Hepworth" userId="eb875b2d-adc6-4017-af0a-f403db9f088c" providerId="ADAL" clId="{5E352F4E-A4FE-4D10-AFD7-73B33118DDA4}" dt="2025-11-06T23:33:51.513" v="3299" actId="6549"/>
        <pc:sldMkLst>
          <pc:docMk/>
          <pc:sldMk cId="3878055465" sldId="386"/>
        </pc:sldMkLst>
        <pc:spChg chg="mod">
          <ac:chgData name="Graham Hepworth" userId="eb875b2d-adc6-4017-af0a-f403db9f088c" providerId="ADAL" clId="{5E352F4E-A4FE-4D10-AFD7-73B33118DDA4}" dt="2025-10-27T04:54:02.856" v="1580" actId="1037"/>
          <ac:spMkLst>
            <pc:docMk/>
            <pc:sldMk cId="3878055465" sldId="386"/>
            <ac:spMk id="4" creationId="{E73238B9-E7FC-35A9-0F73-15C9475864E3}"/>
          </ac:spMkLst>
        </pc:spChg>
        <pc:spChg chg="mod">
          <ac:chgData name="Graham Hepworth" userId="eb875b2d-adc6-4017-af0a-f403db9f088c" providerId="ADAL" clId="{5E352F4E-A4FE-4D10-AFD7-73B33118DDA4}" dt="2025-10-27T04:52:44.952" v="1553" actId="1076"/>
          <ac:spMkLst>
            <pc:docMk/>
            <pc:sldMk cId="3878055465" sldId="386"/>
            <ac:spMk id="6152" creationId="{3B200DC5-CA72-F7FA-E8F5-C0275B7E227C}"/>
          </ac:spMkLst>
        </pc:spChg>
        <pc:spChg chg="mod">
          <ac:chgData name="Graham Hepworth" userId="eb875b2d-adc6-4017-af0a-f403db9f088c" providerId="ADAL" clId="{5E352F4E-A4FE-4D10-AFD7-73B33118DDA4}" dt="2025-11-06T23:33:51.513" v="3299" actId="6549"/>
          <ac:spMkLst>
            <pc:docMk/>
            <pc:sldMk cId="3878055465" sldId="386"/>
            <ac:spMk id="6153" creationId="{B6B8D729-CFBA-589F-1270-429C3A57F109}"/>
          </ac:spMkLst>
        </pc:spChg>
        <pc:picChg chg="mod">
          <ac:chgData name="Graham Hepworth" userId="eb875b2d-adc6-4017-af0a-f403db9f088c" providerId="ADAL" clId="{5E352F4E-A4FE-4D10-AFD7-73B33118DDA4}" dt="2025-10-27T04:55:04.270" v="1584" actId="1035"/>
          <ac:picMkLst>
            <pc:docMk/>
            <pc:sldMk cId="3878055465" sldId="386"/>
            <ac:picMk id="3" creationId="{0785BA3A-017A-12C5-B694-23A9F4646D2E}"/>
          </ac:picMkLst>
        </pc:picChg>
        <pc:picChg chg="add mod">
          <ac:chgData name="Graham Hepworth" userId="eb875b2d-adc6-4017-af0a-f403db9f088c" providerId="ADAL" clId="{5E352F4E-A4FE-4D10-AFD7-73B33118DDA4}" dt="2025-10-27T04:52:51.585" v="1556" actId="1037"/>
          <ac:picMkLst>
            <pc:docMk/>
            <pc:sldMk cId="3878055465" sldId="386"/>
            <ac:picMk id="6" creationId="{BC34B6CE-A598-C95A-F7A7-BDA35ED25CEC}"/>
          </ac:picMkLst>
        </pc:picChg>
        <pc:picChg chg="mod">
          <ac:chgData name="Graham Hepworth" userId="eb875b2d-adc6-4017-af0a-f403db9f088c" providerId="ADAL" clId="{5E352F4E-A4FE-4D10-AFD7-73B33118DDA4}" dt="2025-10-27T04:53:50.811" v="1576" actId="1037"/>
          <ac:picMkLst>
            <pc:docMk/>
            <pc:sldMk cId="3878055465" sldId="386"/>
            <ac:picMk id="7" creationId="{E9CF239E-DE9C-428A-6C43-7B7F38B322CC}"/>
          </ac:picMkLst>
        </pc:picChg>
        <pc:picChg chg="add mod">
          <ac:chgData name="Graham Hepworth" userId="eb875b2d-adc6-4017-af0a-f403db9f088c" providerId="ADAL" clId="{5E352F4E-A4FE-4D10-AFD7-73B33118DDA4}" dt="2025-10-27T04:52:57.595" v="1560" actId="1038"/>
          <ac:picMkLst>
            <pc:docMk/>
            <pc:sldMk cId="3878055465" sldId="386"/>
            <ac:picMk id="10" creationId="{4D4921F6-A3BF-A830-9F02-C1DAEDD10A3E}"/>
          </ac:picMkLst>
        </pc:picChg>
        <pc:picChg chg="add mod">
          <ac:chgData name="Graham Hepworth" userId="eb875b2d-adc6-4017-af0a-f403db9f088c" providerId="ADAL" clId="{5E352F4E-A4FE-4D10-AFD7-73B33118DDA4}" dt="2025-10-27T04:53:52.251" v="1578" actId="1037"/>
          <ac:picMkLst>
            <pc:docMk/>
            <pc:sldMk cId="3878055465" sldId="386"/>
            <ac:picMk id="14" creationId="{66DF6CBA-07C9-5ED9-862D-AA4D1D4C1A20}"/>
          </ac:picMkLst>
        </pc:picChg>
      </pc:sldChg>
      <pc:sldChg chg="modSp add mod modAnim">
        <pc:chgData name="Graham Hepworth" userId="eb875b2d-adc6-4017-af0a-f403db9f088c" providerId="ADAL" clId="{5E352F4E-A4FE-4D10-AFD7-73B33118DDA4}" dt="2025-11-18T04:02:30.513" v="3449" actId="1038"/>
        <pc:sldMkLst>
          <pc:docMk/>
          <pc:sldMk cId="1240852350" sldId="387"/>
        </pc:sldMkLst>
        <pc:spChg chg="mod">
          <ac:chgData name="Graham Hepworth" userId="eb875b2d-adc6-4017-af0a-f403db9f088c" providerId="ADAL" clId="{5E352F4E-A4FE-4D10-AFD7-73B33118DDA4}" dt="2025-11-18T04:02:30.513" v="3449" actId="1038"/>
          <ac:spMkLst>
            <pc:docMk/>
            <pc:sldMk cId="1240852350" sldId="387"/>
            <ac:spMk id="4" creationId="{65BFDB40-CD12-BA95-16DC-6A4BA4FED7E2}"/>
          </ac:spMkLst>
        </pc:spChg>
        <pc:spChg chg="mod">
          <ac:chgData name="Graham Hepworth" userId="eb875b2d-adc6-4017-af0a-f403db9f088c" providerId="ADAL" clId="{5E352F4E-A4FE-4D10-AFD7-73B33118DDA4}" dt="2025-10-31T05:16:55.307" v="2715" actId="1036"/>
          <ac:spMkLst>
            <pc:docMk/>
            <pc:sldMk cId="1240852350" sldId="387"/>
            <ac:spMk id="6153" creationId="{C0F8E01B-6607-4FD7-F946-BE135E2E4A20}"/>
          </ac:spMkLst>
        </pc:spChg>
      </pc:sldChg>
      <pc:sldChg chg="addSp delSp modSp add mod modAnim">
        <pc:chgData name="Graham Hepworth" userId="eb875b2d-adc6-4017-af0a-f403db9f088c" providerId="ADAL" clId="{5E352F4E-A4FE-4D10-AFD7-73B33118DDA4}" dt="2025-11-17T23:30:30.863" v="3404" actId="14100"/>
        <pc:sldMkLst>
          <pc:docMk/>
          <pc:sldMk cId="2671569138" sldId="388"/>
        </pc:sldMkLst>
        <pc:spChg chg="mod">
          <ac:chgData name="Graham Hepworth" userId="eb875b2d-adc6-4017-af0a-f403db9f088c" providerId="ADAL" clId="{5E352F4E-A4FE-4D10-AFD7-73B33118DDA4}" dt="2025-11-05T22:49:42.314" v="3202" actId="14100"/>
          <ac:spMkLst>
            <pc:docMk/>
            <pc:sldMk cId="2671569138" sldId="388"/>
            <ac:spMk id="4" creationId="{E13E23A2-9F93-C00C-29AC-790576138868}"/>
          </ac:spMkLst>
        </pc:spChg>
        <pc:spChg chg="mod">
          <ac:chgData name="Graham Hepworth" userId="eb875b2d-adc6-4017-af0a-f403db9f088c" providerId="ADAL" clId="{5E352F4E-A4FE-4D10-AFD7-73B33118DDA4}" dt="2025-11-17T23:30:30.863" v="3404" actId="14100"/>
          <ac:spMkLst>
            <pc:docMk/>
            <pc:sldMk cId="2671569138" sldId="388"/>
            <ac:spMk id="6153" creationId="{ECD521AB-CDFD-6185-4898-B729BD967173}"/>
          </ac:spMkLst>
        </pc:spChg>
        <pc:picChg chg="add mod">
          <ac:chgData name="Graham Hepworth" userId="eb875b2d-adc6-4017-af0a-f403db9f088c" providerId="ADAL" clId="{5E352F4E-A4FE-4D10-AFD7-73B33118DDA4}" dt="2025-10-27T21:38:50.273" v="1910"/>
          <ac:picMkLst>
            <pc:docMk/>
            <pc:sldMk cId="2671569138" sldId="388"/>
            <ac:picMk id="10" creationId="{E05B039E-B463-5958-AF51-DBF56C5683F0}"/>
          </ac:picMkLst>
        </pc:picChg>
      </pc:sldChg>
      <pc:sldChg chg="modSp add mod modAnim">
        <pc:chgData name="Graham Hepworth" userId="eb875b2d-adc6-4017-af0a-f403db9f088c" providerId="ADAL" clId="{5E352F4E-A4FE-4D10-AFD7-73B33118DDA4}" dt="2025-11-21T03:57:16.935" v="3901" actId="1035"/>
        <pc:sldMkLst>
          <pc:docMk/>
          <pc:sldMk cId="1511660047" sldId="389"/>
        </pc:sldMkLst>
        <pc:spChg chg="mod">
          <ac:chgData name="Graham Hepworth" userId="eb875b2d-adc6-4017-af0a-f403db9f088c" providerId="ADAL" clId="{5E352F4E-A4FE-4D10-AFD7-73B33118DDA4}" dt="2025-11-05T22:49:49.091" v="3203" actId="14100"/>
          <ac:spMkLst>
            <pc:docMk/>
            <pc:sldMk cId="1511660047" sldId="389"/>
            <ac:spMk id="4" creationId="{1B4442EB-0B90-3253-12D1-656A5C76FEB7}"/>
          </ac:spMkLst>
        </pc:spChg>
        <pc:spChg chg="mod">
          <ac:chgData name="Graham Hepworth" userId="eb875b2d-adc6-4017-af0a-f403db9f088c" providerId="ADAL" clId="{5E352F4E-A4FE-4D10-AFD7-73B33118DDA4}" dt="2025-11-21T03:57:16.935" v="3901" actId="1035"/>
          <ac:spMkLst>
            <pc:docMk/>
            <pc:sldMk cId="1511660047" sldId="389"/>
            <ac:spMk id="6153" creationId="{17A2362D-89A7-FD27-525C-510B8F9A3A3F}"/>
          </ac:spMkLst>
        </pc:spChg>
      </pc:sldChg>
      <pc:sldChg chg="addSp delSp modSp add mod modAnim">
        <pc:chgData name="Graham Hepworth" userId="eb875b2d-adc6-4017-af0a-f403db9f088c" providerId="ADAL" clId="{5E352F4E-A4FE-4D10-AFD7-73B33118DDA4}" dt="2025-11-21T04:23:50.390" v="3938" actId="20577"/>
        <pc:sldMkLst>
          <pc:docMk/>
          <pc:sldMk cId="3303921219" sldId="390"/>
        </pc:sldMkLst>
        <pc:spChg chg="mod">
          <ac:chgData name="Graham Hepworth" userId="eb875b2d-adc6-4017-af0a-f403db9f088c" providerId="ADAL" clId="{5E352F4E-A4FE-4D10-AFD7-73B33118DDA4}" dt="2025-10-28T01:02:08.481" v="2144" actId="1036"/>
          <ac:spMkLst>
            <pc:docMk/>
            <pc:sldMk cId="3303921219" sldId="390"/>
            <ac:spMk id="4" creationId="{D2447B71-0DF5-0477-7237-12A1B685155A}"/>
          </ac:spMkLst>
        </pc:spChg>
        <pc:spChg chg="mod">
          <ac:chgData name="Graham Hepworth" userId="eb875b2d-adc6-4017-af0a-f403db9f088c" providerId="ADAL" clId="{5E352F4E-A4FE-4D10-AFD7-73B33118DDA4}" dt="2025-11-21T04:12:31.724" v="3920" actId="6549"/>
          <ac:spMkLst>
            <pc:docMk/>
            <pc:sldMk cId="3303921219" sldId="390"/>
            <ac:spMk id="6153" creationId="{0DF9600D-BCA9-2273-576D-9C02DEDF439A}"/>
          </ac:spMkLst>
        </pc:spChg>
        <pc:picChg chg="add mod">
          <ac:chgData name="Graham Hepworth" userId="eb875b2d-adc6-4017-af0a-f403db9f088c" providerId="ADAL" clId="{5E352F4E-A4FE-4D10-AFD7-73B33118DDA4}" dt="2025-10-28T01:02:45.372" v="2149"/>
          <ac:picMkLst>
            <pc:docMk/>
            <pc:sldMk cId="3303921219" sldId="390"/>
            <ac:picMk id="5" creationId="{20F702C9-D202-60DE-816C-AF86D9862326}"/>
          </ac:picMkLst>
        </pc:picChg>
      </pc:sldChg>
      <pc:sldChg chg="addSp delSp modSp add mod">
        <pc:chgData name="Graham Hepworth" userId="eb875b2d-adc6-4017-af0a-f403db9f088c" providerId="ADAL" clId="{5E352F4E-A4FE-4D10-AFD7-73B33118DDA4}" dt="2025-11-21T03:47:25.535" v="3897" actId="1037"/>
        <pc:sldMkLst>
          <pc:docMk/>
          <pc:sldMk cId="1930820100" sldId="391"/>
        </pc:sldMkLst>
        <pc:spChg chg="mod">
          <ac:chgData name="Graham Hepworth" userId="eb875b2d-adc6-4017-af0a-f403db9f088c" providerId="ADAL" clId="{5E352F4E-A4FE-4D10-AFD7-73B33118DDA4}" dt="2025-10-30T01:41:13.795" v="2503" actId="1038"/>
          <ac:spMkLst>
            <pc:docMk/>
            <pc:sldMk cId="1930820100" sldId="391"/>
            <ac:spMk id="7" creationId="{BD9E34C0-BE8A-8479-B111-D0B589D00F38}"/>
          </ac:spMkLst>
        </pc:spChg>
        <pc:picChg chg="add mod">
          <ac:chgData name="Graham Hepworth" userId="eb875b2d-adc6-4017-af0a-f403db9f088c" providerId="ADAL" clId="{5E352F4E-A4FE-4D10-AFD7-73B33118DDA4}" dt="2025-11-21T03:47:15.620" v="3896" actId="1037"/>
          <ac:picMkLst>
            <pc:docMk/>
            <pc:sldMk cId="1930820100" sldId="391"/>
            <ac:picMk id="3" creationId="{347E015A-8326-5037-2F69-6E6C911E34CC}"/>
          </ac:picMkLst>
        </pc:picChg>
        <pc:picChg chg="add del mod">
          <ac:chgData name="Graham Hepworth" userId="eb875b2d-adc6-4017-af0a-f403db9f088c" providerId="ADAL" clId="{5E352F4E-A4FE-4D10-AFD7-73B33118DDA4}" dt="2025-11-21T03:46:00.125" v="3878" actId="478"/>
          <ac:picMkLst>
            <pc:docMk/>
            <pc:sldMk cId="1930820100" sldId="391"/>
            <ac:picMk id="4" creationId="{C58F731C-DE74-DC47-55F0-EE363B1F2917}"/>
          </ac:picMkLst>
        </pc:picChg>
        <pc:picChg chg="mod">
          <ac:chgData name="Graham Hepworth" userId="eb875b2d-adc6-4017-af0a-f403db9f088c" providerId="ADAL" clId="{5E352F4E-A4FE-4D10-AFD7-73B33118DDA4}" dt="2025-10-30T01:44:55.602" v="2550" actId="1037"/>
          <ac:picMkLst>
            <pc:docMk/>
            <pc:sldMk cId="1930820100" sldId="391"/>
            <ac:picMk id="8" creationId="{D2AC0CB7-FA02-D815-41FC-E81231B39723}"/>
          </ac:picMkLst>
        </pc:picChg>
        <pc:picChg chg="add mod">
          <ac:chgData name="Graham Hepworth" userId="eb875b2d-adc6-4017-af0a-f403db9f088c" providerId="ADAL" clId="{5E352F4E-A4FE-4D10-AFD7-73B33118DDA4}" dt="2025-11-21T03:47:25.535" v="3897" actId="1037"/>
          <ac:picMkLst>
            <pc:docMk/>
            <pc:sldMk cId="1930820100" sldId="391"/>
            <ac:picMk id="9" creationId="{099DA24A-1796-C406-19A0-2635E040D7F7}"/>
          </ac:picMkLst>
        </pc:picChg>
        <pc:picChg chg="add del mod">
          <ac:chgData name="Graham Hepworth" userId="eb875b2d-adc6-4017-af0a-f403db9f088c" providerId="ADAL" clId="{5E352F4E-A4FE-4D10-AFD7-73B33118DDA4}" dt="2025-11-21T03:46:55.484" v="3891" actId="478"/>
          <ac:picMkLst>
            <pc:docMk/>
            <pc:sldMk cId="1930820100" sldId="391"/>
            <ac:picMk id="10" creationId="{69DD5F2A-EC0C-ED10-7762-EBA3A03E15CF}"/>
          </ac:picMkLst>
        </pc:picChg>
      </pc:sldChg>
      <pc:sldChg chg="addSp delSp modSp add mod">
        <pc:chgData name="Graham Hepworth" userId="eb875b2d-adc6-4017-af0a-f403db9f088c" providerId="ADAL" clId="{5E352F4E-A4FE-4D10-AFD7-73B33118DDA4}" dt="2025-11-05T22:46:28.326" v="3194" actId="14734"/>
        <pc:sldMkLst>
          <pc:docMk/>
          <pc:sldMk cId="1399622110" sldId="392"/>
        </pc:sldMkLst>
        <pc:spChg chg="mod">
          <ac:chgData name="Graham Hepworth" userId="eb875b2d-adc6-4017-af0a-f403db9f088c" providerId="ADAL" clId="{5E352F4E-A4FE-4D10-AFD7-73B33118DDA4}" dt="2025-10-30T02:50:22.880" v="2690" actId="1037"/>
          <ac:spMkLst>
            <pc:docMk/>
            <pc:sldMk cId="1399622110" sldId="392"/>
            <ac:spMk id="7" creationId="{B6CA9E59-AC75-87F8-6F23-0647FDC82924}"/>
          </ac:spMkLst>
        </pc:spChg>
        <pc:spChg chg="add mod">
          <ac:chgData name="Graham Hepworth" userId="eb875b2d-adc6-4017-af0a-f403db9f088c" providerId="ADAL" clId="{5E352F4E-A4FE-4D10-AFD7-73B33118DDA4}" dt="2025-10-30T04:35:54.980" v="2705" actId="1037"/>
          <ac:spMkLst>
            <pc:docMk/>
            <pc:sldMk cId="1399622110" sldId="392"/>
            <ac:spMk id="9" creationId="{EECE77F4-7C0F-C457-B050-5A4415C96365}"/>
          </ac:spMkLst>
        </pc:spChg>
        <pc:graphicFrameChg chg="add mod modGraphic">
          <ac:chgData name="Graham Hepworth" userId="eb875b2d-adc6-4017-af0a-f403db9f088c" providerId="ADAL" clId="{5E352F4E-A4FE-4D10-AFD7-73B33118DDA4}" dt="2025-11-05T22:46:28.326" v="3194" actId="14734"/>
          <ac:graphicFrameMkLst>
            <pc:docMk/>
            <pc:sldMk cId="1399622110" sldId="392"/>
            <ac:graphicFrameMk id="2" creationId="{8ADC3A45-F43B-00AB-8E24-F80F5167A7C0}"/>
          </ac:graphicFrameMkLst>
        </pc:graphicFrameChg>
        <pc:picChg chg="add mod">
          <ac:chgData name="Graham Hepworth" userId="eb875b2d-adc6-4017-af0a-f403db9f088c" providerId="ADAL" clId="{5E352F4E-A4FE-4D10-AFD7-73B33118DDA4}" dt="2025-10-30T02:48:40.236" v="2671"/>
          <ac:picMkLst>
            <pc:docMk/>
            <pc:sldMk cId="1399622110" sldId="392"/>
            <ac:picMk id="5" creationId="{DF62216F-508E-7E3B-EF19-75B2A2C3AB41}"/>
          </ac:picMkLst>
        </pc:picChg>
      </pc:sldChg>
      <pc:sldChg chg="addSp delSp modSp add del mod modAnim">
        <pc:chgData name="Graham Hepworth" userId="eb875b2d-adc6-4017-af0a-f403db9f088c" providerId="ADAL" clId="{5E352F4E-A4FE-4D10-AFD7-73B33118DDA4}" dt="2025-11-20T22:22:06.098" v="3455" actId="47"/>
        <pc:sldMkLst>
          <pc:docMk/>
          <pc:sldMk cId="720981075" sldId="393"/>
        </pc:sldMkLst>
      </pc:sldChg>
      <pc:sldChg chg="addSp delSp modSp add mod">
        <pc:chgData name="Graham Hepworth" userId="eb875b2d-adc6-4017-af0a-f403db9f088c" providerId="ADAL" clId="{5E352F4E-A4FE-4D10-AFD7-73B33118DDA4}" dt="2025-11-06T21:10:49.975" v="3296" actId="14100"/>
        <pc:sldMkLst>
          <pc:docMk/>
          <pc:sldMk cId="1989977488" sldId="394"/>
        </pc:sldMkLst>
        <pc:spChg chg="mod">
          <ac:chgData name="Graham Hepworth" userId="eb875b2d-adc6-4017-af0a-f403db9f088c" providerId="ADAL" clId="{5E352F4E-A4FE-4D10-AFD7-73B33118DDA4}" dt="2025-11-06T21:10:49.975" v="3296" actId="14100"/>
          <ac:spMkLst>
            <pc:docMk/>
            <pc:sldMk cId="1989977488" sldId="394"/>
            <ac:spMk id="3" creationId="{DF8F5612-5C33-BD55-1596-1347D3062831}"/>
          </ac:spMkLst>
        </pc:spChg>
        <pc:spChg chg="mod">
          <ac:chgData name="Graham Hepworth" userId="eb875b2d-adc6-4017-af0a-f403db9f088c" providerId="ADAL" clId="{5E352F4E-A4FE-4D10-AFD7-73B33118DDA4}" dt="2025-11-06T21:10:18.565" v="3283" actId="255"/>
          <ac:spMkLst>
            <pc:docMk/>
            <pc:sldMk cId="1989977488" sldId="394"/>
            <ac:spMk id="134" creationId="{08340B3E-FE28-C21B-3726-DC3E64A4FDE3}"/>
          </ac:spMkLst>
        </pc:spChg>
        <pc:picChg chg="add mod">
          <ac:chgData name="Graham Hepworth" userId="eb875b2d-adc6-4017-af0a-f403db9f088c" providerId="ADAL" clId="{5E352F4E-A4FE-4D10-AFD7-73B33118DDA4}" dt="2025-11-06T21:10:24.938" v="3285" actId="1035"/>
          <ac:picMkLst>
            <pc:docMk/>
            <pc:sldMk cId="1989977488" sldId="394"/>
            <ac:picMk id="4" creationId="{DFC47DAD-D317-65EF-4AAF-CCA082FCBBC4}"/>
          </ac:picMkLst>
        </pc:picChg>
        <pc:picChg chg="mod">
          <ac:chgData name="Graham Hepworth" userId="eb875b2d-adc6-4017-af0a-f403db9f088c" providerId="ADAL" clId="{5E352F4E-A4FE-4D10-AFD7-73B33118DDA4}" dt="2025-11-06T21:09:03.399" v="3281" actId="1036"/>
          <ac:picMkLst>
            <pc:docMk/>
            <pc:sldMk cId="1989977488" sldId="394"/>
            <ac:picMk id="10" creationId="{DBD1E21B-F9EC-3E33-51E4-180DCEF35B18}"/>
          </ac:picMkLst>
        </pc:picChg>
      </pc:sldChg>
      <pc:sldChg chg="add del">
        <pc:chgData name="Graham Hepworth" userId="eb875b2d-adc6-4017-af0a-f403db9f088c" providerId="ADAL" clId="{5E352F4E-A4FE-4D10-AFD7-73B33118DDA4}" dt="2025-11-21T03:47:54.083" v="3898" actId="47"/>
        <pc:sldMkLst>
          <pc:docMk/>
          <pc:sldMk cId="3492988940" sldId="395"/>
        </pc:sldMkLst>
      </pc:sldChg>
      <pc:sldChg chg="add del">
        <pc:chgData name="Graham Hepworth" userId="eb875b2d-adc6-4017-af0a-f403db9f088c" providerId="ADAL" clId="{5E352F4E-A4FE-4D10-AFD7-73B33118DDA4}" dt="2025-11-20T22:21:22.827" v="3452"/>
        <pc:sldMkLst>
          <pc:docMk/>
          <pc:sldMk cId="1522263754" sldId="396"/>
        </pc:sldMkLst>
      </pc:sldChg>
      <pc:sldChg chg="add del">
        <pc:chgData name="Graham Hepworth" userId="eb875b2d-adc6-4017-af0a-f403db9f088c" providerId="ADAL" clId="{5E352F4E-A4FE-4D10-AFD7-73B33118DDA4}" dt="2025-11-20T22:21:38.638" v="3454"/>
        <pc:sldMkLst>
          <pc:docMk/>
          <pc:sldMk cId="1756289803" sldId="396"/>
        </pc:sldMkLst>
      </pc:sldChg>
      <pc:sldChg chg="addSp delSp modSp add mod addAnim delAnim modAnim">
        <pc:chgData name="Graham Hepworth" userId="eb875b2d-adc6-4017-af0a-f403db9f088c" providerId="ADAL" clId="{5E352F4E-A4FE-4D10-AFD7-73B33118DDA4}" dt="2025-11-21T04:26:39.179" v="3944"/>
        <pc:sldMkLst>
          <pc:docMk/>
          <pc:sldMk cId="2157136952" sldId="396"/>
        </pc:sldMkLst>
        <pc:spChg chg="add del">
          <ac:chgData name="Graham Hepworth" userId="eb875b2d-adc6-4017-af0a-f403db9f088c" providerId="ADAL" clId="{5E352F4E-A4FE-4D10-AFD7-73B33118DDA4}" dt="2025-11-21T03:27:51.858" v="3819" actId="22"/>
          <ac:spMkLst>
            <pc:docMk/>
            <pc:sldMk cId="2157136952" sldId="396"/>
            <ac:spMk id="4" creationId="{6A4D54AB-FA91-A73F-0FC1-EC166013D243}"/>
          </ac:spMkLst>
        </pc:spChg>
        <pc:spChg chg="mod">
          <ac:chgData name="Graham Hepworth" userId="eb875b2d-adc6-4017-af0a-f403db9f088c" providerId="ADAL" clId="{5E352F4E-A4FE-4D10-AFD7-73B33118DDA4}" dt="2025-11-21T03:22:48.029" v="3750" actId="6549"/>
          <ac:spMkLst>
            <pc:docMk/>
            <pc:sldMk cId="2157136952" sldId="396"/>
            <ac:spMk id="7" creationId="{8B47CCFB-C311-0D3F-C099-CA4182C951D1}"/>
          </ac:spMkLst>
        </pc:spChg>
        <pc:spChg chg="del mod">
          <ac:chgData name="Graham Hepworth" userId="eb875b2d-adc6-4017-af0a-f403db9f088c" providerId="ADAL" clId="{5E352F4E-A4FE-4D10-AFD7-73B33118DDA4}" dt="2025-11-21T03:28:25.261" v="3822" actId="478"/>
          <ac:spMkLst>
            <pc:docMk/>
            <pc:sldMk cId="2157136952" sldId="396"/>
            <ac:spMk id="9" creationId="{F7E7504D-4D00-949B-BA82-CE0BC35563EA}"/>
          </ac:spMkLst>
        </pc:spChg>
        <pc:spChg chg="add mod">
          <ac:chgData name="Graham Hepworth" userId="eb875b2d-adc6-4017-af0a-f403db9f088c" providerId="ADAL" clId="{5E352F4E-A4FE-4D10-AFD7-73B33118DDA4}" dt="2025-11-21T03:32:16.021" v="3848" actId="1038"/>
          <ac:spMkLst>
            <pc:docMk/>
            <pc:sldMk cId="2157136952" sldId="396"/>
            <ac:spMk id="10" creationId="{2C74E7D6-168B-B964-9B12-32640EC92A1D}"/>
          </ac:spMkLst>
        </pc:spChg>
        <pc:spChg chg="add del mod">
          <ac:chgData name="Graham Hepworth" userId="eb875b2d-adc6-4017-af0a-f403db9f088c" providerId="ADAL" clId="{5E352F4E-A4FE-4D10-AFD7-73B33118DDA4}" dt="2025-11-21T03:30:39.031" v="3833" actId="478"/>
          <ac:spMkLst>
            <pc:docMk/>
            <pc:sldMk cId="2157136952" sldId="396"/>
            <ac:spMk id="11" creationId="{AFA79F6A-91AE-8AE4-68CA-B7A7353E98D1}"/>
          </ac:spMkLst>
        </pc:spChg>
        <pc:spChg chg="del">
          <ac:chgData name="Graham Hepworth" userId="eb875b2d-adc6-4017-af0a-f403db9f088c" providerId="ADAL" clId="{5E352F4E-A4FE-4D10-AFD7-73B33118DDA4}" dt="2025-11-21T03:30:32.311" v="3832" actId="478"/>
          <ac:spMkLst>
            <pc:docMk/>
            <pc:sldMk cId="2157136952" sldId="396"/>
            <ac:spMk id="6152" creationId="{4F71B8BB-1B5C-C2CB-687D-2CF3A9BA24AF}"/>
          </ac:spMkLst>
        </pc:spChg>
        <pc:graphicFrameChg chg="mod modGraphic">
          <ac:chgData name="Graham Hepworth" userId="eb875b2d-adc6-4017-af0a-f403db9f088c" providerId="ADAL" clId="{5E352F4E-A4FE-4D10-AFD7-73B33118DDA4}" dt="2025-11-21T03:30:25.443" v="3831" actId="255"/>
          <ac:graphicFrameMkLst>
            <pc:docMk/>
            <pc:sldMk cId="2157136952" sldId="396"/>
            <ac:graphicFrameMk id="2" creationId="{1FB67ED1-641C-1CB0-81C1-FD37CB92FFDE}"/>
          </ac:graphicFrameMkLst>
        </pc:graphicFrameChg>
      </pc:sldChg>
      <pc:sldMasterChg chg="modSldLayout">
        <pc:chgData name="Graham Hepworth" userId="eb875b2d-adc6-4017-af0a-f403db9f088c" providerId="ADAL" clId="{5E352F4E-A4FE-4D10-AFD7-73B33118DDA4}" dt="2025-10-27T05:05:22.798" v="1673" actId="12"/>
        <pc:sldMasterMkLst>
          <pc:docMk/>
          <pc:sldMasterMk cId="0" sldId="2147483648"/>
        </pc:sldMasterMkLst>
        <pc:sldLayoutChg chg="modSp">
          <pc:chgData name="Graham Hepworth" userId="eb875b2d-adc6-4017-af0a-f403db9f088c" providerId="ADAL" clId="{5E352F4E-A4FE-4D10-AFD7-73B33118DDA4}" dt="2025-10-27T05:05:22.798" v="1673" actId="12"/>
          <pc:sldLayoutMkLst>
            <pc:docMk/>
            <pc:sldMasterMk cId="0" sldId="2147483648"/>
            <pc:sldLayoutMk cId="3794362453" sldId="2147483655"/>
          </pc:sldLayoutMkLst>
          <pc:spChg chg="mod">
            <ac:chgData name="Graham Hepworth" userId="eb875b2d-adc6-4017-af0a-f403db9f088c" providerId="ADAL" clId="{5E352F4E-A4FE-4D10-AFD7-73B33118DDA4}" dt="2025-10-27T05:05:22.798" v="1673" actId="12"/>
            <ac:spMkLst>
              <pc:docMk/>
              <pc:sldMasterMk cId="0" sldId="2147483648"/>
              <pc:sldLayoutMk cId="3794362453" sldId="214748365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4825-1D6E-4E35-A4CC-534ED7A3FD37}" type="datetimeFigureOut">
              <a:rPr lang="en-AU" smtClean="0"/>
              <a:pPr/>
              <a:t>18/11/2025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C6F3-A6AB-44E6-A415-13B9A6CD1AB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53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053FDD-BF6D-4036-B4BE-6DAF17F112F3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AU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05121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0475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B0E4-F12B-965E-F08A-EB7874E93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AB2B9C-2294-E31D-0CB5-F8A9A9B18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433638-F6AC-9C01-1D73-A869805F8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DDEC35-8450-A85C-B2FC-A9D4B5B29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0737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4EC81-BDCD-C524-D34D-38A06FAE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84ECC-1F39-CE2B-A014-CFAD13A51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681DD87-D707-E069-792F-E2EE97513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3D05FF1-7F03-9870-D8D6-A981309B5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5376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A1F4-8E4C-573D-2EA9-2EBF4A38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100AB9-A5DA-9DA0-0F56-65485BF80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481B417-BA08-99FF-80E7-B7C0E4FC3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D77A7FD-8682-C3CB-29D6-21A7E1650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427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743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075A6-EB4E-9981-2415-0F6EF75C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0977D1-49EE-4980-0EE3-7BFCDE5B4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A244FC9-6BD1-A457-F322-E75ED0AE3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6315C1-1603-EC7D-9939-57654581A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3503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95D6-0E4E-08CE-1E10-DD6EB642C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5EC8C2-06AF-A390-5C15-157072CEC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6F89C29-BF87-B82A-93D8-E6C56B68F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D1CBD0-9961-564E-7189-631B9740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6889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0943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C46C4-B09A-56C7-FD3A-46485121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9A67A5-EB6F-81F9-28B1-D87C3E2A0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C07CE3F-13AE-BBEA-0078-DB578F9BB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60E6ACB-7438-374D-8E5C-884F5ACB9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0088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13BD-E604-C505-71DA-0583A9B9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CA8B4D-F259-83F2-2CF7-F7C681F14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557F419-111C-2D68-E743-D9D78E7E7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597B5F0-D953-017C-950C-092674EA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5878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E296-48A9-AD94-E363-FCE292614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F07EE1-5F18-1A1E-EF6C-4021A25CE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FB47F03-18EC-9847-BF54-82760707C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F3DE0F-A0F5-9DFF-372B-1FF828FC5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7605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C3DD-473A-41A4-8B7D-D58E25B2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B204E9-F498-28DA-C56D-C3A47229E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207D-C15E-41CC-AE33-527636A778D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7A155AF-EB7A-9E06-EAE1-8783E4EA6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46FF24-6DB5-4A2F-BB7A-719307D5C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508" y="4341196"/>
            <a:ext cx="5028986" cy="4117740"/>
          </a:xfrm>
        </p:spPr>
        <p:txBody>
          <a:bodyPr/>
          <a:lstStyle/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7499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0344-0F5F-4E7D-9C94-9C4C570D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D0D3D-E49A-4974-BE11-7EAF5D0D03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0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1C9D-B088-4BF2-8D6B-872E6F33B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5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DAF69-56A1-495C-903B-862001AF98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218B-BA33-4DE1-8E26-278FB20290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7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F88FE-70BC-479A-A982-86CFE22F02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4233D-3D4F-4BEB-9059-1E58FDE040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2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E2836-F7F9-4293-89F9-C83835B80A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66FD-1B00-48D7-90BD-C4806E0A5D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48F6C-988E-4CC3-A782-FE3D8516B7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7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49043-CEAC-413D-9B63-65489181DA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16F027-10A4-477D-A6A9-D1DA143B231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666750"/>
            <a:ext cx="8181974" cy="1600200"/>
          </a:xfrm>
        </p:spPr>
        <p:txBody>
          <a:bodyPr/>
          <a:lstStyle/>
          <a:p>
            <a:r>
              <a:rPr lang="en-US" sz="3200" dirty="0">
                <a:solidFill>
                  <a:srgbClr val="820000"/>
                </a:solidFill>
              </a:rPr>
              <a:t>Modelling species diversity from</a:t>
            </a:r>
            <a:br>
              <a:rPr lang="en-US" sz="3200" dirty="0">
                <a:solidFill>
                  <a:srgbClr val="820000"/>
                </a:solidFill>
              </a:rPr>
            </a:br>
            <a:r>
              <a:rPr lang="en-US" sz="3200" dirty="0">
                <a:solidFill>
                  <a:srgbClr val="820000"/>
                </a:solidFill>
              </a:rPr>
              <a:t>citizen-science bird counts</a:t>
            </a:r>
            <a:br>
              <a:rPr lang="en-AU" b="1" dirty="0"/>
            </a:br>
            <a:r>
              <a:rPr lang="en-AU" sz="3200" dirty="0">
                <a:solidFill>
                  <a:srgbClr val="820000"/>
                </a:solidFill>
              </a:rPr>
              <a:t> </a:t>
            </a:r>
            <a:endParaRPr lang="en-US" sz="3200" dirty="0">
              <a:solidFill>
                <a:srgbClr val="82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90750"/>
            <a:ext cx="8686800" cy="1752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Graham Hepworth</a:t>
            </a:r>
            <a:r>
              <a:rPr lang="en-US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, Jeremy Silver</a:t>
            </a:r>
            <a:r>
              <a:rPr lang="en-US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William Steele</a:t>
            </a:r>
            <a:r>
              <a:rPr lang="en-US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 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&amp; Al Danger</a:t>
            </a:r>
            <a:r>
              <a:rPr lang="en-US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endParaRPr lang="en-US" baseline="300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400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	1</a:t>
            </a:r>
            <a:r>
              <a:rPr lang="en-US" sz="2200" dirty="0">
                <a:solidFill>
                  <a:srgbClr val="820000"/>
                </a:solidFill>
              </a:rPr>
              <a:t>Statistical Consulting </a:t>
            </a:r>
            <a:r>
              <a:rPr lang="en-US" sz="2200" dirty="0" err="1">
                <a:solidFill>
                  <a:srgbClr val="820000"/>
                </a:solidFill>
              </a:rPr>
              <a:t>Centre,The</a:t>
            </a:r>
            <a:r>
              <a:rPr lang="en-US" sz="2200" dirty="0">
                <a:solidFill>
                  <a:srgbClr val="820000"/>
                </a:solidFill>
              </a:rPr>
              <a:t> University of Melbourne</a:t>
            </a: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200" baseline="30000" dirty="0">
                <a:solidFill>
                  <a:srgbClr val="820000"/>
                </a:solidFill>
              </a:rPr>
              <a:t>	</a:t>
            </a:r>
            <a:r>
              <a:rPr lang="en-US" sz="2400" baseline="300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200" dirty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Melbourne Water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6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FD0BD91-E53B-4C08-6830-21586A111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B85EBE99-B5CB-8F51-6871-FC13930F5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17A2362D-89A7-FD27-525C-510B8F9A3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23950"/>
            <a:ext cx="7010400" cy="2286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800000"/>
                </a:solidFill>
              </a:rPr>
              <a:t>In the early stage, substantial data reported only as present/absent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800000"/>
                </a:solidFill>
              </a:rPr>
              <a:t>Repeated measurements per location, and per observer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800000"/>
                </a:solidFill>
              </a:rPr>
              <a:t>Seasonality, long-term trends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rgbClr val="800000"/>
                </a:solidFill>
              </a:rPr>
              <a:t>Main aim is to relate species richness within a guild to Noisy Miner abundance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n-AU" sz="2200" dirty="0">
                <a:solidFill>
                  <a:srgbClr val="860000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86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442EB-0B90-3253-12D1-656A5C76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5750"/>
            <a:ext cx="36576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Modelling challenges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9F0BC-C85D-50D7-6A95-A997BAB5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63220DC8-7E62-C30F-FE98-ED8050043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69CB368B-EF7C-1AE4-9328-36097A1F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60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482FAB-A824-E300-6B53-0D0BC6CA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878DEEBD-C06A-200B-8060-913E762C8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0DF9600D-BCA9-2273-576D-9C02DEDF4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62050"/>
            <a:ext cx="7010400" cy="30861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AU" sz="1800" dirty="0">
                <a:solidFill>
                  <a:srgbClr val="800000"/>
                </a:solidFill>
              </a:rPr>
              <a:t>1. </a:t>
            </a:r>
            <a:r>
              <a:rPr lang="en-AU" sz="1600" dirty="0">
                <a:solidFill>
                  <a:srgbClr val="800000"/>
                </a:solidFill>
              </a:rPr>
              <a:t>Fit a GAMM to the counts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Assume a truncated negative binomial distribution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Random-effects: location/observer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Smooth terms: fractional calendar year, and seasonal cycle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Nearest native vegetation type (categories)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Distance from nearest native vegetation block, distance from coastline, elevation, temperature, wind speed, surface moisture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AU" sz="1600" dirty="0">
                <a:solidFill>
                  <a:srgbClr val="800000"/>
                </a:solidFill>
              </a:rPr>
              <a:t>2. Sample from the fitted model (m = 10 times) to impute counts to replace presence reports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AU" sz="1600" dirty="0">
                <a:solidFill>
                  <a:srgbClr val="800000"/>
                </a:solidFill>
              </a:rPr>
              <a:t>3. In later analyses, the MICE pooling aggregates estimates across fitted models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n-AU" sz="2200" dirty="0">
                <a:solidFill>
                  <a:srgbClr val="860000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86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47B71-0DF5-0477-7237-12A1B685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5930"/>
            <a:ext cx="57150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Modelling Noisy Miner abundance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25ADF425-7411-0D30-77E8-2779E6C33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6ECB7EE8-A064-8685-D870-90CC6973C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5" name="Picture 35" descr="uni logo 2">
            <a:extLst>
              <a:ext uri="{FF2B5EF4-FFF2-40B4-BE49-F238E27FC236}">
                <a16:creationId xmlns:a16="http://schemas.microsoft.com/office/drawing/2014/main" id="{20F702C9-D202-60DE-816C-AF86D986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9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995C9-9CCF-44C9-95BA-78D2512D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608" y="219730"/>
            <a:ext cx="5043792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Trends in Noisy Miner 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5F9F7-C39B-DE23-999A-25B131E3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AA2D65C8-2948-A945-2C4F-3C3A89E66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4" name="Picture 3" descr="A graph of different types of numbers&#10;&#10;AI-generated content may be incorrect.">
            <a:extLst>
              <a:ext uri="{FF2B5EF4-FFF2-40B4-BE49-F238E27FC236}">
                <a16:creationId xmlns:a16="http://schemas.microsoft.com/office/drawing/2014/main" id="{1EBF5703-25B3-9A9A-011E-CFF92F267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989"/>
            <a:ext cx="3810000" cy="365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713550-C2FE-34E5-3A6F-6C7A00792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85825"/>
            <a:ext cx="3588178" cy="35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933450"/>
            <a:ext cx="8229600" cy="2476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Presence reports &amp; actual counts were aggregated across species in foraging guilds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Response: Number of species present (species diversity/richness)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Assume a negative binomial distribution for the species richness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Predictor structure (fixed and random effects, smooth terms) same as noisy miner abundance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Except using the imputed Noisy Miner abundance as a continuous predictor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Noisy miner counts were transformed via f(x) = log</a:t>
            </a:r>
            <a:r>
              <a:rPr lang="en-AU" sz="1600" baseline="-25000" dirty="0">
                <a:solidFill>
                  <a:srgbClr val="800000"/>
                </a:solidFill>
                <a:ea typeface="+mn-ea"/>
                <a:cs typeface="+mn-cs"/>
              </a:rPr>
              <a:t>2</a:t>
            </a: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(x+1)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  <a:ea typeface="+mn-ea"/>
                <a:cs typeface="+mn-cs"/>
              </a:rPr>
              <a:t>Relate changes to "approximate doubling" of noisy miner numbers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Fit one model per imputed dataset, pool results across fitted models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AU" sz="1600" dirty="0">
                <a:solidFill>
                  <a:srgbClr val="800000"/>
                </a:solidFill>
              </a:rPr>
              <a:t>Repeat for each of the 11 guild groupings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188952"/>
            <a:ext cx="48006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30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Modelling species richness</a:t>
            </a:r>
            <a:endParaRPr lang="en-AU" sz="2800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7" name="Picture 35" descr="uni logo 2">
            <a:extLst>
              <a:ext uri="{FF2B5EF4-FFF2-40B4-BE49-F238E27FC236}">
                <a16:creationId xmlns:a16="http://schemas.microsoft.com/office/drawing/2014/main" id="{3047E4B8-B77D-4EAB-9E83-B2E9A9E9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BD3A334-3619-CEB8-652F-3DF30D332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5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uiExpand="1" build="p" autoUpdateAnimBg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F31112-8856-ECE4-EFD2-9AF318BC0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5744AA90-AD97-69CE-4A5A-65CCDE1C4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34C0-BE8A-8479-B111-D0B589D0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721" y="219730"/>
            <a:ext cx="6304279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Results for Damp-ground Insectivores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3F9DE-5968-3639-64D2-F1FF80BF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D2AC0CB7-FA02-D815-41FC-E81231B39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629150"/>
            <a:ext cx="1087121" cy="490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E015A-8326-5037-2F69-6E6C911E3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1076"/>
            <a:ext cx="3654352" cy="3652610"/>
          </a:xfrm>
          <a:prstGeom prst="rect">
            <a:avLst/>
          </a:prstGeom>
        </p:spPr>
      </p:pic>
      <p:pic>
        <p:nvPicPr>
          <p:cNvPr id="9" name="Picture 8" descr="A graph of different species&#10;&#10;AI-generated content may be incorrect.">
            <a:extLst>
              <a:ext uri="{FF2B5EF4-FFF2-40B4-BE49-F238E27FC236}">
                <a16:creationId xmlns:a16="http://schemas.microsoft.com/office/drawing/2014/main" id="{099DA24A-1796-C406-19A0-2635E040D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95350"/>
            <a:ext cx="373558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0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14B27DF-1BFA-9E5B-F22A-4D6DAC6E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B7F59152-38FA-D23C-3843-1F9CD9D6D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A9E59-AC75-87F8-6F23-0647FDC8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30"/>
            <a:ext cx="6304279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Results for Damp-ground Insectivores</a:t>
            </a:r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2E14054B-0E1F-A8B4-CCA0-29A0604C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629150"/>
            <a:ext cx="1087121" cy="49054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DC3A45-F43B-00AB-8E24-F80F5167A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12709"/>
              </p:ext>
            </p:extLst>
          </p:nvPr>
        </p:nvGraphicFramePr>
        <p:xfrm>
          <a:off x="1219200" y="971550"/>
          <a:ext cx="6477000" cy="31525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39025799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6187498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7534558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1927458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65199667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b="1" dirty="0">
                          <a:effectLst/>
                        </a:rPr>
                        <a:t>Term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b="1" dirty="0">
                          <a:effectLst/>
                        </a:rPr>
                        <a:t>Estimate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b="1" dirty="0">
                          <a:effectLst/>
                        </a:rPr>
                        <a:t>CI Low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b="1" dirty="0">
                          <a:effectLst/>
                        </a:rPr>
                        <a:t>CI High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b="1" i="1" dirty="0">
                          <a:effectLst/>
                        </a:rPr>
                        <a:t>P</a:t>
                      </a:r>
                      <a:r>
                        <a:rPr lang="en-AU" sz="1100" b="1" dirty="0">
                          <a:effectLst/>
                        </a:rPr>
                        <a:t>-value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302109"/>
                  </a:ext>
                </a:extLst>
              </a:tr>
              <a:tr h="3964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log</a:t>
                      </a:r>
                      <a:r>
                        <a:rPr lang="en-AU" sz="1100" baseline="-25000" dirty="0">
                          <a:effectLst/>
                        </a:rPr>
                        <a:t>2</a:t>
                      </a:r>
                      <a:r>
                        <a:rPr lang="en-AU" sz="1100" dirty="0">
                          <a:effectLst/>
                        </a:rPr>
                        <a:t>(Noisy Miner + 1)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0.890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0.866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0.914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&lt;0.001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8942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Distance to coastline [km]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0.999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0.993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1.004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0.603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640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Elevation [100 m]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1.132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1.073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1.194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&lt;0.001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4645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 err="1">
                          <a:effectLst/>
                        </a:rPr>
                        <a:t>Dist</a:t>
                      </a:r>
                      <a:r>
                        <a:rPr lang="en-AU" sz="1100" dirty="0">
                          <a:effectLst/>
                        </a:rPr>
                        <a:t> to nearest veg patch [km]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0.520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0.437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0.619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&lt;0.001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829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Average wind speed [m/s]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0.958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0.946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0.970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&lt;0.001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676375"/>
                  </a:ext>
                </a:extLst>
              </a:tr>
              <a:tr h="4091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Maximum temp [deg C]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0.996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0.992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1.000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0.051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424312"/>
                  </a:ext>
                </a:extLst>
              </a:tr>
              <a:tr h="365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Soil moisture [kg/m</a:t>
                      </a:r>
                      <a:r>
                        <a:rPr lang="en-AU" sz="1100" baseline="30000" dirty="0">
                          <a:effectLst/>
                        </a:rPr>
                        <a:t>2</a:t>
                      </a:r>
                      <a:r>
                        <a:rPr lang="en-AU" sz="1100" dirty="0">
                          <a:effectLst/>
                        </a:rPr>
                        <a:t>]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1.004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1.000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1.007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100" dirty="0">
                          <a:effectLst/>
                        </a:rPr>
                        <a:t>0.025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650923"/>
                  </a:ext>
                </a:extLst>
              </a:tr>
            </a:tbl>
          </a:graphicData>
        </a:graphic>
      </p:graphicFrame>
      <p:pic>
        <p:nvPicPr>
          <p:cNvPr id="5" name="Picture 35" descr="uni logo 2">
            <a:extLst>
              <a:ext uri="{FF2B5EF4-FFF2-40B4-BE49-F238E27FC236}">
                <a16:creationId xmlns:a16="http://schemas.microsoft.com/office/drawing/2014/main" id="{DF62216F-508E-7E3B-EF19-75B2A2C3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E77F4-7C0F-C457-B050-5A4415C96365}"/>
              </a:ext>
            </a:extLst>
          </p:cNvPr>
          <p:cNvSpPr txBox="1"/>
          <p:nvPr/>
        </p:nvSpPr>
        <p:spPr>
          <a:xfrm>
            <a:off x="1447800" y="432435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800000"/>
                </a:solidFill>
                <a:latin typeface="+mn-lt"/>
              </a:rPr>
              <a:t>Estimates &amp; CIs are shown as fold-changes per unit increase in the predictor</a:t>
            </a:r>
          </a:p>
        </p:txBody>
      </p:sp>
    </p:spTree>
    <p:extLst>
      <p:ext uri="{BB962C8B-B14F-4D97-AF65-F5344CB8AC3E}">
        <p14:creationId xmlns:p14="http://schemas.microsoft.com/office/powerpoint/2010/main" val="139962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4D95500-F46C-C36D-3E3B-C2FE61958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47CCFB-C311-0D3F-C099-CA4182C9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9730"/>
            <a:ext cx="67056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Results overview: species richness</a:t>
            </a:r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0A02E4BD-DA9D-CC49-16DB-DDF63C5B0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629150"/>
            <a:ext cx="1087121" cy="49054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B67ED1-641C-1CB0-81C1-FD37CB92F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16709"/>
              </p:ext>
            </p:extLst>
          </p:nvPr>
        </p:nvGraphicFramePr>
        <p:xfrm>
          <a:off x="1905000" y="976431"/>
          <a:ext cx="4800600" cy="1996667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390257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6187498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>
                          <a:effectLst/>
                        </a:rPr>
                        <a:t>Positive association with</a:t>
                      </a:r>
                      <a:br>
                        <a:rPr lang="en-AU" sz="1200" b="1" dirty="0">
                          <a:effectLst/>
                        </a:rPr>
                      </a:br>
                      <a:r>
                        <a:rPr lang="en-AU" sz="1200" b="1" dirty="0">
                          <a:effectLst/>
                        </a:rPr>
                        <a:t> Noisy Miner abundance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>
                          <a:effectLst/>
                        </a:rPr>
                        <a:t>Negative association with</a:t>
                      </a:r>
                      <a:br>
                        <a:rPr lang="en-AU" sz="1200" b="1" dirty="0">
                          <a:effectLst/>
                        </a:rPr>
                      </a:br>
                      <a:r>
                        <a:rPr lang="en-AU" sz="1200" b="1" dirty="0">
                          <a:effectLst/>
                        </a:rPr>
                        <a:t> Noisy Miner abundance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302109"/>
                  </a:ext>
                </a:extLst>
              </a:tr>
              <a:tr h="3964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Aerial insectivores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insectivores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8942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Carnivores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Upper-strata insectivores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640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Nectarivores/Frugivores</a:t>
                      </a:r>
                      <a:endParaRPr lang="en-AU" sz="1200" dirty="0">
                        <a:effectLst/>
                      </a:endParaRP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Mid-storey insectivores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4645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Omnivores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dirty="0">
                          <a:effectLst/>
                        </a:rPr>
                        <a:t>Damp-ground insectivores</a:t>
                      </a:r>
                    </a:p>
                  </a:txBody>
                  <a:tcPr marL="23311" marR="23311" marT="23311" marB="23311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82920"/>
                  </a:ext>
                </a:extLst>
              </a:tr>
            </a:tbl>
          </a:graphicData>
        </a:graphic>
      </p:graphicFrame>
      <p:pic>
        <p:nvPicPr>
          <p:cNvPr id="5" name="Picture 35" descr="uni logo 2">
            <a:extLst>
              <a:ext uri="{FF2B5EF4-FFF2-40B4-BE49-F238E27FC236}">
                <a16:creationId xmlns:a16="http://schemas.microsoft.com/office/drawing/2014/main" id="{C7EEFB2C-204F-41E3-A256-2C68FA2F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4E7D6-168B-B964-9B12-32640EC92A1D}"/>
              </a:ext>
            </a:extLst>
          </p:cNvPr>
          <p:cNvSpPr txBox="1"/>
          <p:nvPr/>
        </p:nvSpPr>
        <p:spPr>
          <a:xfrm>
            <a:off x="1752600" y="3181350"/>
            <a:ext cx="5486400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800000"/>
                </a:solidFill>
              </a:rPr>
              <a:t>Strong seasonal cycles for most guild groupings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800000"/>
                </a:solidFill>
              </a:rPr>
              <a:t>Lower numbers of species observed on windy days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800000"/>
                </a:solidFill>
              </a:rPr>
              <a:t>Richness tended to fall with distance from nearest native vegetation patch</a:t>
            </a:r>
          </a:p>
        </p:txBody>
      </p:sp>
    </p:spTree>
    <p:extLst>
      <p:ext uri="{BB962C8B-B14F-4D97-AF65-F5344CB8AC3E}">
        <p14:creationId xmlns:p14="http://schemas.microsoft.com/office/powerpoint/2010/main" val="2157136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3E18-8E4A-8A1E-8CF9-9CC5C4938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08340B3E-FE28-C21B-3726-DC3E64A4FDE3}"/>
              </a:ext>
            </a:extLst>
          </p:cNvPr>
          <p:cNvSpPr txBox="1"/>
          <p:nvPr/>
        </p:nvSpPr>
        <p:spPr>
          <a:xfrm>
            <a:off x="457200" y="2095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Thanks for your attention</a:t>
            </a:r>
            <a:endParaRPr lang="en-AU" sz="2400" dirty="0">
              <a:solidFill>
                <a:srgbClr val="860000"/>
              </a:solidFill>
              <a:latin typeface="Book Antiqua" pitchFamily="18" charset="0"/>
            </a:endParaRPr>
          </a:p>
        </p:txBody>
      </p:sp>
      <p:pic>
        <p:nvPicPr>
          <p:cNvPr id="114" name="Picture 35" descr="uni logo 2">
            <a:extLst>
              <a:ext uri="{FF2B5EF4-FFF2-40B4-BE49-F238E27FC236}">
                <a16:creationId xmlns:a16="http://schemas.microsoft.com/office/drawing/2014/main" id="{ABC6392A-0EC5-80F0-C6E3-6987464D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F5612-5C33-BD55-1596-1347D3062831}"/>
              </a:ext>
            </a:extLst>
          </p:cNvPr>
          <p:cNvSpPr txBox="1"/>
          <p:nvPr/>
        </p:nvSpPr>
        <p:spPr>
          <a:xfrm>
            <a:off x="152400" y="424815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860000"/>
                </a:solidFill>
                <a:latin typeface="Bell MT" panose="02020503060305020303" pitchFamily="18" charset="0"/>
              </a:rPr>
              <a:t>Image by John Barkla, Birdlife Australia: Brown-headed Honeyeater; Dryandra, WA; January 2014</a:t>
            </a:r>
          </a:p>
        </p:txBody>
      </p:sp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DBD1E21B-F9EC-3E33-51E4-180DCEF3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4" name="Picture 3" descr="A bird standing on a branch&#10;&#10;AI-generated content may be incorrect.">
            <a:extLst>
              <a:ext uri="{FF2B5EF4-FFF2-40B4-BE49-F238E27FC236}">
                <a16:creationId xmlns:a16="http://schemas.microsoft.com/office/drawing/2014/main" id="{DFC47DAD-D317-65EF-4AAF-CCA082FCB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36" y="742950"/>
            <a:ext cx="5164464" cy="34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457200" y="2095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Native birds are an important part of ecosystems</a:t>
            </a:r>
          </a:p>
          <a:p>
            <a:endParaRPr lang="en-AU" sz="2800" dirty="0">
              <a:solidFill>
                <a:srgbClr val="860000"/>
              </a:solidFill>
              <a:latin typeface="Book Antiqua" pitchFamily="18" charset="0"/>
            </a:endParaRPr>
          </a:p>
        </p:txBody>
      </p:sp>
      <p:pic>
        <p:nvPicPr>
          <p:cNvPr id="114" name="Picture 35" descr="uni logo 2">
            <a:extLst>
              <a:ext uri="{FF2B5EF4-FFF2-40B4-BE49-F238E27FC236}">
                <a16:creationId xmlns:a16="http://schemas.microsoft.com/office/drawing/2014/main" id="{63AE8983-DBB9-438F-920D-4E0FD51F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FFC18-1916-95EB-FD4F-421FAAD5A779}"/>
              </a:ext>
            </a:extLst>
          </p:cNvPr>
          <p:cNvSpPr txBox="1"/>
          <p:nvPr/>
        </p:nvSpPr>
        <p:spPr>
          <a:xfrm>
            <a:off x="1678668" y="4171950"/>
            <a:ext cx="571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860000"/>
                </a:solidFill>
                <a:latin typeface="Bell MT" panose="02020503060305020303" pitchFamily="18" charset="0"/>
              </a:rPr>
              <a:t>Image by John Barkla, Birdlife Australia; Clunes, Vic; May 2014</a:t>
            </a:r>
          </a:p>
        </p:txBody>
      </p:sp>
      <p:pic>
        <p:nvPicPr>
          <p:cNvPr id="9" name="Picture 8" descr="A bird on a branch&#10;&#10;AI-generated content may be incorrect.">
            <a:extLst>
              <a:ext uri="{FF2B5EF4-FFF2-40B4-BE49-F238E27FC236}">
                <a16:creationId xmlns:a16="http://schemas.microsoft.com/office/drawing/2014/main" id="{FE5BC2A2-431C-7101-D61E-1D5A1251C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2216"/>
            <a:ext cx="4724400" cy="3151137"/>
          </a:xfrm>
          <a:prstGeom prst="rect">
            <a:avLst/>
          </a:prstGeom>
        </p:spPr>
      </p:pic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CB0AE468-7B6B-69F6-B396-679CBD76A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57960" y="1085850"/>
            <a:ext cx="6085840" cy="3086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800" dirty="0">
                <a:solidFill>
                  <a:srgbClr val="800000"/>
                </a:solidFill>
              </a:rPr>
              <a:t>Birdlife Australia conducts a regional bird monitoring program through volunteers (“citizen science”)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800" dirty="0">
                <a:solidFill>
                  <a:srgbClr val="800000"/>
                </a:solidFill>
              </a:rPr>
              <a:t>Melbourne Water provides financial support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820000"/>
                </a:solidFill>
              </a:rPr>
              <a:t>Covers Port Phillip &amp; Westernport regions of Victora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800" dirty="0">
                <a:solidFill>
                  <a:srgbClr val="860000"/>
                </a:solidFill>
              </a:rPr>
              <a:t>Counts recorded since 1998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1800" dirty="0">
                <a:solidFill>
                  <a:srgbClr val="800000"/>
                </a:solidFill>
              </a:rPr>
              <a:t>Particular interest in the effect of Noisy Miners on other birds</a:t>
            </a:r>
            <a:br>
              <a:rPr lang="en-AU" sz="2200" dirty="0">
                <a:solidFill>
                  <a:srgbClr val="860000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86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285750"/>
            <a:ext cx="24384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Background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C68AE048-D466-2C67-2260-FD01BDE0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6B9DBF5C-E4FB-E9E4-D030-128C8543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2BFA2-652B-FF24-6685-8D8D0A63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EA378113-2CA8-D0FD-B1FA-95240CF8F0E9}"/>
              </a:ext>
            </a:extLst>
          </p:cNvPr>
          <p:cNvSpPr txBox="1"/>
          <p:nvPr/>
        </p:nvSpPr>
        <p:spPr>
          <a:xfrm>
            <a:off x="457200" y="2095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Noisy Miners</a:t>
            </a:r>
          </a:p>
          <a:p>
            <a:endParaRPr lang="en-AU" sz="2800" dirty="0">
              <a:solidFill>
                <a:srgbClr val="860000"/>
              </a:solidFill>
              <a:latin typeface="Book Antiqua" pitchFamily="18" charset="0"/>
            </a:endParaRPr>
          </a:p>
        </p:txBody>
      </p:sp>
      <p:pic>
        <p:nvPicPr>
          <p:cNvPr id="114" name="Picture 35" descr="uni logo 2">
            <a:extLst>
              <a:ext uri="{FF2B5EF4-FFF2-40B4-BE49-F238E27FC236}">
                <a16:creationId xmlns:a16="http://schemas.microsoft.com/office/drawing/2014/main" id="{CBBEAFAC-1A6B-D5BE-8903-5727049E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C124A-7EFC-2B45-103C-BF8A3B093F2D}"/>
              </a:ext>
            </a:extLst>
          </p:cNvPr>
          <p:cNvSpPr txBox="1"/>
          <p:nvPr/>
        </p:nvSpPr>
        <p:spPr>
          <a:xfrm>
            <a:off x="762000" y="4290596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860000"/>
                </a:solidFill>
                <a:latin typeface="Bell MT" panose="02020503060305020303" pitchFamily="18" charset="0"/>
              </a:rPr>
              <a:t>Image by John Barkla, Birdlife Australia: Hattah </a:t>
            </a:r>
            <a:r>
              <a:rPr lang="en-AU" sz="1600" dirty="0" err="1">
                <a:solidFill>
                  <a:srgbClr val="860000"/>
                </a:solidFill>
                <a:latin typeface="Bell MT" panose="02020503060305020303" pitchFamily="18" charset="0"/>
              </a:rPr>
              <a:t>Kulkyne</a:t>
            </a:r>
            <a:r>
              <a:rPr lang="en-AU" sz="1600" dirty="0">
                <a:solidFill>
                  <a:srgbClr val="860000"/>
                </a:solidFill>
                <a:latin typeface="Bell MT" panose="02020503060305020303" pitchFamily="18" charset="0"/>
              </a:rPr>
              <a:t> N.P., Vic; August 2015</a:t>
            </a:r>
          </a:p>
        </p:txBody>
      </p:sp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57E87908-BD1F-5776-92A3-6A1E4D1F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4" name="Picture 3" descr="A bird standing on a log&#10;&#10;AI-generated content may be incorrect.">
            <a:extLst>
              <a:ext uri="{FF2B5EF4-FFF2-40B4-BE49-F238E27FC236}">
                <a16:creationId xmlns:a16="http://schemas.microsoft.com/office/drawing/2014/main" id="{51097342-845B-5DB5-7C4C-BDC63AEED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5350"/>
            <a:ext cx="4883724" cy="32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A6D861E-CDA3-9718-B52D-C9B5599F2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F2D3567F-DEC4-1358-1C6F-39CBBE1D7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0E20D90C-A107-4F7E-0410-CBFC4B4DD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521" y="971550"/>
            <a:ext cx="6913879" cy="3086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</a:rPr>
              <a:t>A native species, endemic to south-eastern Australia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</a:rPr>
              <a:t>Known for their aggressive and territorial behaviour</a:t>
            </a:r>
          </a:p>
          <a:p>
            <a:pPr marL="57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800000"/>
                </a:solidFill>
              </a:rPr>
              <a:t>Typically live in colonies of 10–25 birds</a:t>
            </a:r>
          </a:p>
          <a:p>
            <a:pPr marL="57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800000"/>
                </a:solidFill>
              </a:rPr>
              <a:t>Defend colony areas against other species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00000"/>
                </a:solidFill>
              </a:rPr>
              <a:t>Diet is primarily nectar, fruit and insects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20000"/>
                </a:solidFill>
              </a:rPr>
              <a:t>Inhabit open eucalyptus forests, especially without understory</a:t>
            </a:r>
          </a:p>
          <a:p>
            <a:pPr marL="576000" lvl="1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820000"/>
                </a:solidFill>
                <a:ea typeface="+mn-ea"/>
                <a:cs typeface="+mn-cs"/>
              </a:rPr>
              <a:t>Thrive in "fragmented" or "edge" habitats</a:t>
            </a:r>
          </a:p>
          <a:p>
            <a:pPr marL="576000" lvl="1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820000"/>
                </a:solidFill>
                <a:ea typeface="+mn-ea"/>
                <a:cs typeface="+mn-cs"/>
              </a:rPr>
              <a:t>Urban landscapes are ideal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60000"/>
                </a:solidFill>
              </a:rPr>
              <a:t>If translocated, they can quickly find its way back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1600" dirty="0">
                <a:solidFill>
                  <a:srgbClr val="860000"/>
                </a:solidFill>
              </a:rPr>
              <a:t>Their range has remained relatively constant, but they have increased in density within this range</a:t>
            </a:r>
            <a:endParaRPr lang="en-AU" sz="1600" dirty="0">
              <a:solidFill>
                <a:schemeClr val="folHlin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8060F-DB68-156A-0A55-B3CDC25D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09550"/>
            <a:ext cx="24384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Noisy Miners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B6E40-1A10-1E96-026C-340163C0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C8BCFBC9-8CBB-16D8-0779-22D8DDB7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1A1C6874-510F-6BAC-219C-381271235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7" name="Picture 6" descr="A bird standing on a log&#10;&#10;AI-generated content may be incorrect.">
            <a:extLst>
              <a:ext uri="{FF2B5EF4-FFF2-40B4-BE49-F238E27FC236}">
                <a16:creationId xmlns:a16="http://schemas.microsoft.com/office/drawing/2014/main" id="{50DCA0E0-E6F0-C302-933E-93F4A381D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179"/>
            <a:ext cx="2047844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8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F327607-566B-6101-2CCF-87776BBA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3B200DC5-CA72-F7FA-E8F5-C0275B7E2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5603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B6B8D729-CFBA-589F-1270-429C3A57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62050"/>
            <a:ext cx="7391400" cy="30861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</a:rPr>
              <a:t>27,567 site visits conducted by Birdlife Australia volunteers across the Greater Melbourne area, from 1998 to 2024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</a:rPr>
              <a:t>Site visits span roughly 2 ha within a 20-minute period</a:t>
            </a:r>
          </a:p>
          <a:p>
            <a:pPr lvl="1"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Either reported as counts, or "present"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</a:rPr>
              <a:t>The data includes reports of 332 species</a:t>
            </a:r>
          </a:p>
          <a:p>
            <a:pPr lvl="1"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Focus on 11 "guild groupings", comprising 187 species</a:t>
            </a:r>
          </a:p>
          <a:p>
            <a:pPr lvl="1"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e.g. omnivores, granivores, aerial insectivores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</a:rPr>
              <a:t>Anonymised IDs of 658 observers</a:t>
            </a:r>
          </a:p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</a:rPr>
              <a:t>Place name, latitude, longitude</a:t>
            </a:r>
          </a:p>
          <a:p>
            <a:pPr lvl="1">
              <a:spcBef>
                <a:spcPts val="600"/>
              </a:spcBef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Grouped into spatial units (ABS mesh blocks)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endParaRPr lang="en-AU" sz="1600" dirty="0">
              <a:solidFill>
                <a:srgbClr val="8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238B9-E7FC-35A9-0F73-15C94758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5930"/>
            <a:ext cx="26670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Bird count data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4E5A0-3A7C-9948-E51F-81CC0A94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EA6AE33C-1986-C3D8-3005-248149BDC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0785BA3A-017A-12C5-B694-23A9F4646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7" name="Picture 6" descr="A bird standing on a log&#10;&#10;AI-generated content may be incorrect.">
            <a:extLst>
              <a:ext uri="{FF2B5EF4-FFF2-40B4-BE49-F238E27FC236}">
                <a16:creationId xmlns:a16="http://schemas.microsoft.com/office/drawing/2014/main" id="{E9CF239E-DE9C-428A-6C43-7B7F38B32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685"/>
            <a:ext cx="1213619" cy="808790"/>
          </a:xfrm>
          <a:prstGeom prst="rect">
            <a:avLst/>
          </a:prstGeom>
        </p:spPr>
      </p:pic>
      <p:pic>
        <p:nvPicPr>
          <p:cNvPr id="6" name="Picture 5" descr="A bird standing on a branch&#10;&#10;AI-generated content may be incorrect.">
            <a:extLst>
              <a:ext uri="{FF2B5EF4-FFF2-40B4-BE49-F238E27FC236}">
                <a16:creationId xmlns:a16="http://schemas.microsoft.com/office/drawing/2014/main" id="{BC34B6CE-A598-C95A-F7A7-BDA35ED25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077"/>
            <a:ext cx="1214211" cy="809474"/>
          </a:xfrm>
          <a:prstGeom prst="rect">
            <a:avLst/>
          </a:prstGeom>
        </p:spPr>
      </p:pic>
      <p:pic>
        <p:nvPicPr>
          <p:cNvPr id="10" name="Picture 9" descr="A bird on a branch&#10;&#10;AI-generated content may be incorrect.">
            <a:extLst>
              <a:ext uri="{FF2B5EF4-FFF2-40B4-BE49-F238E27FC236}">
                <a16:creationId xmlns:a16="http://schemas.microsoft.com/office/drawing/2014/main" id="{4D4921F6-A3BF-A830-9F02-C1DAEDD10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81" y="162075"/>
            <a:ext cx="1213619" cy="809474"/>
          </a:xfrm>
          <a:prstGeom prst="rect">
            <a:avLst/>
          </a:prstGeom>
        </p:spPr>
      </p:pic>
      <p:pic>
        <p:nvPicPr>
          <p:cNvPr id="14" name="Picture 13" descr="A bird on a fence&#10;&#10;AI-generated content may be incorrect.">
            <a:extLst>
              <a:ext uri="{FF2B5EF4-FFF2-40B4-BE49-F238E27FC236}">
                <a16:creationId xmlns:a16="http://schemas.microsoft.com/office/drawing/2014/main" id="{66DF6CBA-07C9-5ED9-862D-AA4D1D4C1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1749"/>
            <a:ext cx="1039980" cy="8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55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34315"/>
            <a:ext cx="4572000" cy="52322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Bird counts: Area covered</a:t>
            </a:r>
            <a:endParaRPr lang="en-AU" sz="2800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7" name="Picture 35" descr="uni logo 2">
            <a:extLst>
              <a:ext uri="{FF2B5EF4-FFF2-40B4-BE49-F238E27FC236}">
                <a16:creationId xmlns:a16="http://schemas.microsoft.com/office/drawing/2014/main" id="{3047E4B8-B77D-4EAB-9E83-B2E9A9E9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map of australia with a red square&#10;&#10;AI-generated content may be incorrect.">
            <a:extLst>
              <a:ext uri="{FF2B5EF4-FFF2-40B4-BE49-F238E27FC236}">
                <a16:creationId xmlns:a16="http://schemas.microsoft.com/office/drawing/2014/main" id="{7C1FFD2B-F38E-91B8-35D6-BBB64AC74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71550"/>
            <a:ext cx="3614374" cy="3612650"/>
          </a:xfrm>
          <a:prstGeom prst="rect">
            <a:avLst/>
          </a:prstGeom>
        </p:spPr>
      </p:pic>
      <p:pic>
        <p:nvPicPr>
          <p:cNvPr id="6" name="Picture 5" descr="A bird count data with numbers&#10;&#10;AI-generated content may be incorrect.">
            <a:extLst>
              <a:ext uri="{FF2B5EF4-FFF2-40B4-BE49-F238E27FC236}">
                <a16:creationId xmlns:a16="http://schemas.microsoft.com/office/drawing/2014/main" id="{D67FBCED-BDA1-F1BF-162E-1610C87EF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5350"/>
            <a:ext cx="3810000" cy="3808184"/>
          </a:xfrm>
          <a:prstGeom prst="rect">
            <a:avLst/>
          </a:prstGeom>
        </p:spPr>
      </p:pic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3099E42E-39C1-64A6-EB2B-7C6BA3B4A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804FB0A7-0486-3A14-66AD-7DA6B1007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705350"/>
            <a:ext cx="1219200" cy="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EBCFD4-912B-6036-3743-5FF10EAC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FE965C40-38FF-0A30-8049-B26BCB457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0F8E01B-6607-4FD7-F946-BE135E2E4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62050"/>
            <a:ext cx="7010400" cy="3086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</a:rPr>
              <a:t>Vegetation type: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Nearest vegetation patch in a Victorian Government map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14 different biotypes, e.g.</a:t>
            </a:r>
            <a:b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“Coastal scrub grasslands and woodlands”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</a:rPr>
              <a:t>Distance to nearest native vegetation patch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</a:rPr>
              <a:t>Distance from the coast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solidFill>
                  <a:srgbClr val="800000"/>
                </a:solidFill>
              </a:rPr>
              <a:t>Elevation above sea level</a:t>
            </a:r>
            <a:br>
              <a:rPr lang="en-AU" sz="2200" dirty="0">
                <a:solidFill>
                  <a:srgbClr val="860000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86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FDB40-CD12-BA95-16DC-6A4BA4FE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5750"/>
            <a:ext cx="22098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Spatial data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AE19-3850-22AA-9DB8-E29CF40F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291"/>
            <a:ext cx="108712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AE8534CB-8DC2-1B01-F069-B594B4FEF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3CA0DB7F-1D4F-5E9E-F6AF-10054D274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2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864628-7232-95B1-7759-3F1F87DE8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>
            <a:extLst>
              <a:ext uri="{FF2B5EF4-FFF2-40B4-BE49-F238E27FC236}">
                <a16:creationId xmlns:a16="http://schemas.microsoft.com/office/drawing/2014/main" id="{6D6766D7-BF8F-062F-53A9-5BEF0B7B4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657350"/>
            <a:ext cx="7772400" cy="85725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ECD521AB-CDFD-6185-4898-B729BD967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85851"/>
            <a:ext cx="7696200" cy="30861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AU" sz="1800" dirty="0">
                <a:solidFill>
                  <a:srgbClr val="800000"/>
                </a:solidFill>
              </a:rPr>
              <a:t>Bureau of Meteorology's Atmospheric high-resolution Regional Reanalysis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Maximum daily temperature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Mean daily wind speed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AU" sz="1800" dirty="0">
                <a:solidFill>
                  <a:srgbClr val="800000"/>
                </a:solidFill>
                <a:ea typeface="+mn-ea"/>
                <a:cs typeface="+mn-cs"/>
              </a:rPr>
              <a:t>Surface moisture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n-AU" sz="2200" dirty="0">
                <a:solidFill>
                  <a:srgbClr val="860000"/>
                </a:solidFill>
                <a:latin typeface="+mj-lt"/>
                <a:ea typeface="+mj-ea"/>
                <a:cs typeface="+mj-cs"/>
              </a:rPr>
            </a:br>
            <a:endParaRPr lang="en-US" sz="2200" dirty="0">
              <a:solidFill>
                <a:srgbClr val="86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AU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E23A2-9F93-C00C-29AC-79057613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5750"/>
            <a:ext cx="2514600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ln>
                  <a:solidFill>
                    <a:scrgbClr r="0" g="0" b="0"/>
                  </a:solidFill>
                </a:ln>
                <a:solidFill>
                  <a:schemeClr val="folHlink"/>
                </a:solidFill>
              </a:rPr>
              <a:t>Weather data</a:t>
            </a:r>
            <a:endParaRPr lang="en-AU" sz="2800" i="1" dirty="0">
              <a:ln>
                <a:solidFill>
                  <a:scrgbClr r="0" g="0" b="0"/>
                </a:solidFill>
              </a:ln>
              <a:solidFill>
                <a:schemeClr val="folHlink"/>
              </a:solidFill>
            </a:endParaRP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D64B5826-0E60-9630-DB39-7BE4F5C9E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87279"/>
            <a:ext cx="1219200" cy="550141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6837DC83-AEB3-241B-8D7E-1DC004967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2950"/>
            <a:ext cx="1219200" cy="550141"/>
          </a:xfrm>
          <a:prstGeom prst="rect">
            <a:avLst/>
          </a:prstGeom>
        </p:spPr>
      </p:pic>
      <p:pic>
        <p:nvPicPr>
          <p:cNvPr id="10" name="Picture 35" descr="uni logo 2">
            <a:extLst>
              <a:ext uri="{FF2B5EF4-FFF2-40B4-BE49-F238E27FC236}">
                <a16:creationId xmlns:a16="http://schemas.microsoft.com/office/drawing/2014/main" id="{E05B039E-B463-5958-AF51-DBF56C5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684851"/>
            <a:ext cx="1523998" cy="4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6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51529</TotalTime>
  <Words>828</Words>
  <Application>Microsoft Office PowerPoint</Application>
  <PresentationFormat>On-screen Show (16:9)</PresentationFormat>
  <Paragraphs>162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Bell MT</vt:lpstr>
      <vt:lpstr>Book Antiqua</vt:lpstr>
      <vt:lpstr>Calibri</vt:lpstr>
      <vt:lpstr>Wingdings</vt:lpstr>
      <vt:lpstr>Default Design</vt:lpstr>
      <vt:lpstr>Modelling species diversity from citizen-science bird counts  </vt:lpstr>
      <vt:lpstr>PowerPoint Presentation</vt:lpstr>
      <vt:lpstr> 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Biggerstaff</dc:creator>
  <cp:lastModifiedBy>Graham Hepworth</cp:lastModifiedBy>
  <cp:revision>378</cp:revision>
  <dcterms:created xsi:type="dcterms:W3CDTF">2009-06-11T21:03:07Z</dcterms:created>
  <dcterms:modified xsi:type="dcterms:W3CDTF">2025-11-21T04:26:45Z</dcterms:modified>
</cp:coreProperties>
</file>